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0"/>
  </p:notesMasterIdLst>
  <p:handoutMasterIdLst>
    <p:handoutMasterId r:id="rId21"/>
  </p:handoutMasterIdLst>
  <p:sldIdLst>
    <p:sldId id="1387" r:id="rId5"/>
    <p:sldId id="1465" r:id="rId6"/>
    <p:sldId id="1466" r:id="rId7"/>
    <p:sldId id="1467" r:id="rId8"/>
    <p:sldId id="1468" r:id="rId9"/>
    <p:sldId id="1390" r:id="rId10"/>
    <p:sldId id="1389" r:id="rId11"/>
    <p:sldId id="1371" r:id="rId12"/>
    <p:sldId id="1369" r:id="rId13"/>
    <p:sldId id="1370" r:id="rId14"/>
    <p:sldId id="1398" r:id="rId15"/>
    <p:sldId id="1399" r:id="rId16"/>
    <p:sldId id="1301" r:id="rId17"/>
    <p:sldId id="1391" r:id="rId18"/>
    <p:sldId id="1342"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hram Mehraban" initials="SM"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383B"/>
    <a:srgbClr val="6A6A6A"/>
    <a:srgbClr val="2375D8"/>
    <a:srgbClr val="848991"/>
    <a:srgbClr val="0E6DB0"/>
    <a:srgbClr val="333333"/>
    <a:srgbClr val="7CA6D8"/>
    <a:srgbClr val="8D5E2F"/>
    <a:srgbClr val="D4C4B4"/>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A55313-DBCB-4771-AEB6-342B0A985738}" v="9" dt="2021-03-09T22:13:58.5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84"/>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Wood" userId="16ac54d2-70c7-4f25-911e-553c885e1c73" providerId="ADAL" clId="{A220C793-51A5-435E-80E0-FF1DD24DC21B}"/>
    <pc:docChg chg="undo custSel addSld delSld modSld">
      <pc:chgData name="Robert Wood" userId="16ac54d2-70c7-4f25-911e-553c885e1c73" providerId="ADAL" clId="{A220C793-51A5-435E-80E0-FF1DD24DC21B}" dt="2020-08-07T21:28:30.557" v="414" actId="113"/>
      <pc:docMkLst>
        <pc:docMk/>
      </pc:docMkLst>
      <pc:sldChg chg="del">
        <pc:chgData name="Robert Wood" userId="16ac54d2-70c7-4f25-911e-553c885e1c73" providerId="ADAL" clId="{A220C793-51A5-435E-80E0-FF1DD24DC21B}" dt="2020-08-03T15:27:39.571" v="0" actId="47"/>
        <pc:sldMkLst>
          <pc:docMk/>
          <pc:sldMk cId="1234510425" sldId="1225"/>
        </pc:sldMkLst>
      </pc:sldChg>
      <pc:sldChg chg="addSp delSp modSp mod modClrScheme chgLayout">
        <pc:chgData name="Robert Wood" userId="16ac54d2-70c7-4f25-911e-553c885e1c73" providerId="ADAL" clId="{A220C793-51A5-435E-80E0-FF1DD24DC21B}" dt="2020-08-07T21:26:30.305" v="413" actId="14100"/>
        <pc:sldMkLst>
          <pc:docMk/>
          <pc:sldMk cId="572800615" sldId="1276"/>
        </pc:sldMkLst>
        <pc:spChg chg="del">
          <ac:chgData name="Robert Wood" userId="16ac54d2-70c7-4f25-911e-553c885e1c73" providerId="ADAL" clId="{A220C793-51A5-435E-80E0-FF1DD24DC21B}" dt="2020-08-05T01:35:45.255" v="331" actId="478"/>
          <ac:spMkLst>
            <pc:docMk/>
            <pc:sldMk cId="572800615" sldId="1276"/>
            <ac:spMk id="2" creationId="{10BA0C5E-58E3-483E-9C11-A711F44D33DA}"/>
          </ac:spMkLst>
        </pc:spChg>
        <pc:spChg chg="mod ord">
          <ac:chgData name="Robert Wood" userId="16ac54d2-70c7-4f25-911e-553c885e1c73" providerId="ADAL" clId="{A220C793-51A5-435E-80E0-FF1DD24DC21B}" dt="2020-08-07T21:26:30.305" v="413" actId="14100"/>
          <ac:spMkLst>
            <pc:docMk/>
            <pc:sldMk cId="572800615" sldId="1276"/>
            <ac:spMk id="3" creationId="{86741053-0425-4BF1-9035-0EF36014296B}"/>
          </ac:spMkLst>
        </pc:spChg>
        <pc:spChg chg="mod">
          <ac:chgData name="Robert Wood" userId="16ac54d2-70c7-4f25-911e-553c885e1c73" providerId="ADAL" clId="{A220C793-51A5-435E-80E0-FF1DD24DC21B}" dt="2020-08-05T01:36:33.227" v="340" actId="113"/>
          <ac:spMkLst>
            <pc:docMk/>
            <pc:sldMk cId="572800615" sldId="1276"/>
            <ac:spMk id="6" creationId="{A7499DC5-167C-4814-9423-5924EAE66064}"/>
          </ac:spMkLst>
        </pc:spChg>
        <pc:spChg chg="add del mod">
          <ac:chgData name="Robert Wood" userId="16ac54d2-70c7-4f25-911e-553c885e1c73" providerId="ADAL" clId="{A220C793-51A5-435E-80E0-FF1DD24DC21B}" dt="2020-08-05T01:35:51.873" v="332" actId="700"/>
          <ac:spMkLst>
            <pc:docMk/>
            <pc:sldMk cId="572800615" sldId="1276"/>
            <ac:spMk id="8" creationId="{6D6E1878-6572-4299-8368-4B938A1624AF}"/>
          </ac:spMkLst>
        </pc:spChg>
        <pc:picChg chg="add del mod">
          <ac:chgData name="Robert Wood" userId="16ac54d2-70c7-4f25-911e-553c885e1c73" providerId="ADAL" clId="{A220C793-51A5-435E-80E0-FF1DD24DC21B}" dt="2020-08-07T21:25:40.146" v="404" actId="21"/>
          <ac:picMkLst>
            <pc:docMk/>
            <pc:sldMk cId="572800615" sldId="1276"/>
            <ac:picMk id="4" creationId="{AF2F78A7-E208-4DA7-88A7-649F0F36D866}"/>
          </ac:picMkLst>
        </pc:picChg>
        <pc:picChg chg="add del mod">
          <ac:chgData name="Robert Wood" userId="16ac54d2-70c7-4f25-911e-553c885e1c73" providerId="ADAL" clId="{A220C793-51A5-435E-80E0-FF1DD24DC21B}" dt="2020-08-07T21:25:32.786" v="403" actId="478"/>
          <ac:picMkLst>
            <pc:docMk/>
            <pc:sldMk cId="572800615" sldId="1276"/>
            <ac:picMk id="5" creationId="{FC115874-B2FE-48E3-BADF-464ACEA25EDF}"/>
          </ac:picMkLst>
        </pc:picChg>
        <pc:picChg chg="add mod">
          <ac:chgData name="Robert Wood" userId="16ac54d2-70c7-4f25-911e-553c885e1c73" providerId="ADAL" clId="{A220C793-51A5-435E-80E0-FF1DD24DC21B}" dt="2020-08-07T21:26:18.312" v="412" actId="14100"/>
          <ac:picMkLst>
            <pc:docMk/>
            <pc:sldMk cId="572800615" sldId="1276"/>
            <ac:picMk id="8" creationId="{79F47A5D-7838-4035-9A04-09E72AC5D34A}"/>
          </ac:picMkLst>
        </pc:picChg>
      </pc:sldChg>
      <pc:sldChg chg="del">
        <pc:chgData name="Robert Wood" userId="16ac54d2-70c7-4f25-911e-553c885e1c73" providerId="ADAL" clId="{A220C793-51A5-435E-80E0-FF1DD24DC21B}" dt="2020-08-03T15:27:39.571" v="0" actId="47"/>
        <pc:sldMkLst>
          <pc:docMk/>
          <pc:sldMk cId="671165480" sldId="1308"/>
        </pc:sldMkLst>
      </pc:sldChg>
      <pc:sldChg chg="del">
        <pc:chgData name="Robert Wood" userId="16ac54d2-70c7-4f25-911e-553c885e1c73" providerId="ADAL" clId="{A220C793-51A5-435E-80E0-FF1DD24DC21B}" dt="2020-08-03T15:27:39.571" v="0" actId="47"/>
        <pc:sldMkLst>
          <pc:docMk/>
          <pc:sldMk cId="3197032047" sldId="1310"/>
        </pc:sldMkLst>
      </pc:sldChg>
      <pc:sldChg chg="del">
        <pc:chgData name="Robert Wood" userId="16ac54d2-70c7-4f25-911e-553c885e1c73" providerId="ADAL" clId="{A220C793-51A5-435E-80E0-FF1DD24DC21B}" dt="2020-08-05T01:45:19.688" v="395" actId="47"/>
        <pc:sldMkLst>
          <pc:docMk/>
          <pc:sldMk cId="2913597444" sldId="1311"/>
        </pc:sldMkLst>
      </pc:sldChg>
      <pc:sldChg chg="del">
        <pc:chgData name="Robert Wood" userId="16ac54d2-70c7-4f25-911e-553c885e1c73" providerId="ADAL" clId="{A220C793-51A5-435E-80E0-FF1DD24DC21B}" dt="2020-08-05T01:45:15.909" v="394" actId="47"/>
        <pc:sldMkLst>
          <pc:docMk/>
          <pc:sldMk cId="4255673550" sldId="1312"/>
        </pc:sldMkLst>
      </pc:sldChg>
      <pc:sldChg chg="del">
        <pc:chgData name="Robert Wood" userId="16ac54d2-70c7-4f25-911e-553c885e1c73" providerId="ADAL" clId="{A220C793-51A5-435E-80E0-FF1DD24DC21B}" dt="2020-08-03T15:27:39.571" v="0" actId="47"/>
        <pc:sldMkLst>
          <pc:docMk/>
          <pc:sldMk cId="1375965172" sldId="1323"/>
        </pc:sldMkLst>
      </pc:sldChg>
      <pc:sldChg chg="del">
        <pc:chgData name="Robert Wood" userId="16ac54d2-70c7-4f25-911e-553c885e1c73" providerId="ADAL" clId="{A220C793-51A5-435E-80E0-FF1DD24DC21B}" dt="2020-08-03T15:27:39.571" v="0" actId="47"/>
        <pc:sldMkLst>
          <pc:docMk/>
          <pc:sldMk cId="1122335180" sldId="1329"/>
        </pc:sldMkLst>
      </pc:sldChg>
      <pc:sldChg chg="del">
        <pc:chgData name="Robert Wood" userId="16ac54d2-70c7-4f25-911e-553c885e1c73" providerId="ADAL" clId="{A220C793-51A5-435E-80E0-FF1DD24DC21B}" dt="2020-08-03T15:27:39.571" v="0" actId="47"/>
        <pc:sldMkLst>
          <pc:docMk/>
          <pc:sldMk cId="4179634921" sldId="1335"/>
        </pc:sldMkLst>
      </pc:sldChg>
      <pc:sldChg chg="del">
        <pc:chgData name="Robert Wood" userId="16ac54d2-70c7-4f25-911e-553c885e1c73" providerId="ADAL" clId="{A220C793-51A5-435E-80E0-FF1DD24DC21B}" dt="2020-08-03T15:27:39.571" v="0" actId="47"/>
        <pc:sldMkLst>
          <pc:docMk/>
          <pc:sldMk cId="3463173722" sldId="1336"/>
        </pc:sldMkLst>
      </pc:sldChg>
      <pc:sldChg chg="del">
        <pc:chgData name="Robert Wood" userId="16ac54d2-70c7-4f25-911e-553c885e1c73" providerId="ADAL" clId="{A220C793-51A5-435E-80E0-FF1DD24DC21B}" dt="2020-08-03T15:27:39.571" v="0" actId="47"/>
        <pc:sldMkLst>
          <pc:docMk/>
          <pc:sldMk cId="2531617944" sldId="1337"/>
        </pc:sldMkLst>
      </pc:sldChg>
      <pc:sldChg chg="del">
        <pc:chgData name="Robert Wood" userId="16ac54d2-70c7-4f25-911e-553c885e1c73" providerId="ADAL" clId="{A220C793-51A5-435E-80E0-FF1DD24DC21B}" dt="2020-08-03T15:27:39.571" v="0" actId="47"/>
        <pc:sldMkLst>
          <pc:docMk/>
          <pc:sldMk cId="2269023206" sldId="1338"/>
        </pc:sldMkLst>
      </pc:sldChg>
      <pc:sldChg chg="del">
        <pc:chgData name="Robert Wood" userId="16ac54d2-70c7-4f25-911e-553c885e1c73" providerId="ADAL" clId="{A220C793-51A5-435E-80E0-FF1DD24DC21B}" dt="2020-08-03T15:27:39.571" v="0" actId="47"/>
        <pc:sldMkLst>
          <pc:docMk/>
          <pc:sldMk cId="465497192" sldId="1339"/>
        </pc:sldMkLst>
      </pc:sldChg>
      <pc:sldChg chg="del">
        <pc:chgData name="Robert Wood" userId="16ac54d2-70c7-4f25-911e-553c885e1c73" providerId="ADAL" clId="{A220C793-51A5-435E-80E0-FF1DD24DC21B}" dt="2020-08-03T15:27:39.571" v="0" actId="47"/>
        <pc:sldMkLst>
          <pc:docMk/>
          <pc:sldMk cId="227825350" sldId="1340"/>
        </pc:sldMkLst>
      </pc:sldChg>
      <pc:sldChg chg="del">
        <pc:chgData name="Robert Wood" userId="16ac54d2-70c7-4f25-911e-553c885e1c73" providerId="ADAL" clId="{A220C793-51A5-435E-80E0-FF1DD24DC21B}" dt="2020-08-05T01:45:25.478" v="396" actId="47"/>
        <pc:sldMkLst>
          <pc:docMk/>
          <pc:sldMk cId="208964829" sldId="1352"/>
        </pc:sldMkLst>
      </pc:sldChg>
      <pc:sldChg chg="del">
        <pc:chgData name="Robert Wood" userId="16ac54d2-70c7-4f25-911e-553c885e1c73" providerId="ADAL" clId="{A220C793-51A5-435E-80E0-FF1DD24DC21B}" dt="2020-08-03T15:27:39.571" v="0" actId="47"/>
        <pc:sldMkLst>
          <pc:docMk/>
          <pc:sldMk cId="2856704915" sldId="1354"/>
        </pc:sldMkLst>
      </pc:sldChg>
      <pc:sldChg chg="addSp delSp modSp mod">
        <pc:chgData name="Robert Wood" userId="16ac54d2-70c7-4f25-911e-553c885e1c73" providerId="ADAL" clId="{A220C793-51A5-435E-80E0-FF1DD24DC21B}" dt="2020-08-07T21:28:30.557" v="414" actId="113"/>
        <pc:sldMkLst>
          <pc:docMk/>
          <pc:sldMk cId="2097441153" sldId="1358"/>
        </pc:sldMkLst>
        <pc:spChg chg="mod">
          <ac:chgData name="Robert Wood" userId="16ac54d2-70c7-4f25-911e-553c885e1c73" providerId="ADAL" clId="{A220C793-51A5-435E-80E0-FF1DD24DC21B}" dt="2020-08-07T21:28:30.557" v="414" actId="113"/>
          <ac:spMkLst>
            <pc:docMk/>
            <pc:sldMk cId="2097441153" sldId="1358"/>
            <ac:spMk id="2" creationId="{3518C642-6A4F-40FD-ACE6-77C6A47708E2}"/>
          </ac:spMkLst>
        </pc:spChg>
        <pc:spChg chg="mod ord">
          <ac:chgData name="Robert Wood" userId="16ac54d2-70c7-4f25-911e-553c885e1c73" providerId="ADAL" clId="{A220C793-51A5-435E-80E0-FF1DD24DC21B}" dt="2020-08-05T01:41:17.545" v="393" actId="242"/>
          <ac:spMkLst>
            <pc:docMk/>
            <pc:sldMk cId="2097441153" sldId="1358"/>
            <ac:spMk id="24" creationId="{F03ED47D-008A-47E8-9119-77BA0B19A90E}"/>
          </ac:spMkLst>
        </pc:spChg>
        <pc:spChg chg="mod">
          <ac:chgData name="Robert Wood" userId="16ac54d2-70c7-4f25-911e-553c885e1c73" providerId="ADAL" clId="{A220C793-51A5-435E-80E0-FF1DD24DC21B}" dt="2020-08-04T14:33:00.561" v="40" actId="404"/>
          <ac:spMkLst>
            <pc:docMk/>
            <pc:sldMk cId="2097441153" sldId="1358"/>
            <ac:spMk id="27" creationId="{33F6C1E0-A888-455A-85DB-FC67BA537080}"/>
          </ac:spMkLst>
        </pc:spChg>
        <pc:spChg chg="mod ord">
          <ac:chgData name="Robert Wood" userId="16ac54d2-70c7-4f25-911e-553c885e1c73" providerId="ADAL" clId="{A220C793-51A5-435E-80E0-FF1DD24DC21B}" dt="2020-08-05T01:23:01.246" v="293" actId="208"/>
          <ac:spMkLst>
            <pc:docMk/>
            <pc:sldMk cId="2097441153" sldId="1358"/>
            <ac:spMk id="30" creationId="{9315172B-1933-46D6-AC78-3F2312092470}"/>
          </ac:spMkLst>
        </pc:spChg>
        <pc:spChg chg="mod ord">
          <ac:chgData name="Robert Wood" userId="16ac54d2-70c7-4f25-911e-553c885e1c73" providerId="ADAL" clId="{A220C793-51A5-435E-80E0-FF1DD24DC21B}" dt="2020-08-05T01:23:01.246" v="293" actId="208"/>
          <ac:spMkLst>
            <pc:docMk/>
            <pc:sldMk cId="2097441153" sldId="1358"/>
            <ac:spMk id="40" creationId="{8C650B4F-5E43-4C3C-ACBB-19C3998FD5B0}"/>
          </ac:spMkLst>
        </pc:spChg>
        <pc:spChg chg="mod ord">
          <ac:chgData name="Robert Wood" userId="16ac54d2-70c7-4f25-911e-553c885e1c73" providerId="ADAL" clId="{A220C793-51A5-435E-80E0-FF1DD24DC21B}" dt="2020-08-05T01:23:01.246" v="293" actId="208"/>
          <ac:spMkLst>
            <pc:docMk/>
            <pc:sldMk cId="2097441153" sldId="1358"/>
            <ac:spMk id="42" creationId="{FD205E17-F7F9-4CE4-BEA2-5D43BC03B6EB}"/>
          </ac:spMkLst>
        </pc:spChg>
        <pc:spChg chg="mod ord">
          <ac:chgData name="Robert Wood" userId="16ac54d2-70c7-4f25-911e-553c885e1c73" providerId="ADAL" clId="{A220C793-51A5-435E-80E0-FF1DD24DC21B}" dt="2020-08-05T01:23:01.246" v="293" actId="208"/>
          <ac:spMkLst>
            <pc:docMk/>
            <pc:sldMk cId="2097441153" sldId="1358"/>
            <ac:spMk id="53" creationId="{720A98C8-6B44-42D0-B37A-8A2F96DBFE68}"/>
          </ac:spMkLst>
        </pc:spChg>
        <pc:spChg chg="mod ord">
          <ac:chgData name="Robert Wood" userId="16ac54d2-70c7-4f25-911e-553c885e1c73" providerId="ADAL" clId="{A220C793-51A5-435E-80E0-FF1DD24DC21B}" dt="2020-08-05T01:23:01.246" v="293" actId="208"/>
          <ac:spMkLst>
            <pc:docMk/>
            <pc:sldMk cId="2097441153" sldId="1358"/>
            <ac:spMk id="55" creationId="{CCC2C11F-AADA-4DB8-A727-15AD5C152EF4}"/>
          </ac:spMkLst>
        </pc:spChg>
        <pc:picChg chg="add del mod">
          <ac:chgData name="Robert Wood" userId="16ac54d2-70c7-4f25-911e-553c885e1c73" providerId="ADAL" clId="{A220C793-51A5-435E-80E0-FF1DD24DC21B}" dt="2020-08-05T01:35:00.675" v="325" actId="21"/>
          <ac:picMkLst>
            <pc:docMk/>
            <pc:sldMk cId="2097441153" sldId="1358"/>
            <ac:picMk id="20" creationId="{190E6D32-4318-47C7-9A94-1B573FF46BB6}"/>
          </ac:picMkLst>
        </pc:picChg>
        <pc:cxnChg chg="mod">
          <ac:chgData name="Robert Wood" userId="16ac54d2-70c7-4f25-911e-553c885e1c73" providerId="ADAL" clId="{A220C793-51A5-435E-80E0-FF1DD24DC21B}" dt="2020-08-05T01:13:38.362" v="273" actId="1076"/>
          <ac:cxnSpMkLst>
            <pc:docMk/>
            <pc:sldMk cId="2097441153" sldId="1358"/>
            <ac:cxnSpMk id="62" creationId="{860FBB6A-E240-4E8F-AD8D-A76AE64750AC}"/>
          </ac:cxnSpMkLst>
        </pc:cxnChg>
        <pc:cxnChg chg="mod">
          <ac:chgData name="Robert Wood" userId="16ac54d2-70c7-4f25-911e-553c885e1c73" providerId="ADAL" clId="{A220C793-51A5-435E-80E0-FF1DD24DC21B}" dt="2020-08-05T01:13:50.944" v="276" actId="1076"/>
          <ac:cxnSpMkLst>
            <pc:docMk/>
            <pc:sldMk cId="2097441153" sldId="1358"/>
            <ac:cxnSpMk id="63" creationId="{E570D6F4-B49D-412B-B7A7-06F3BDCB60F4}"/>
          </ac:cxnSpMkLst>
        </pc:cxnChg>
        <pc:cxnChg chg="mod">
          <ac:chgData name="Robert Wood" userId="16ac54d2-70c7-4f25-911e-553c885e1c73" providerId="ADAL" clId="{A220C793-51A5-435E-80E0-FF1DD24DC21B}" dt="2020-08-05T01:10:33.711" v="265" actId="14100"/>
          <ac:cxnSpMkLst>
            <pc:docMk/>
            <pc:sldMk cId="2097441153" sldId="1358"/>
            <ac:cxnSpMk id="67" creationId="{57B84676-396B-4E2B-93CD-866A70AE0411}"/>
          </ac:cxnSpMkLst>
        </pc:cxnChg>
        <pc:cxnChg chg="mod">
          <ac:chgData name="Robert Wood" userId="16ac54d2-70c7-4f25-911e-553c885e1c73" providerId="ADAL" clId="{A220C793-51A5-435E-80E0-FF1DD24DC21B}" dt="2020-08-05T01:13:20.834" v="270" actId="14100"/>
          <ac:cxnSpMkLst>
            <pc:docMk/>
            <pc:sldMk cId="2097441153" sldId="1358"/>
            <ac:cxnSpMk id="68" creationId="{25964D56-D01E-4C1D-82E8-1A0D8FE2CDDA}"/>
          </ac:cxnSpMkLst>
        </pc:cxnChg>
        <pc:cxnChg chg="mod">
          <ac:chgData name="Robert Wood" userId="16ac54d2-70c7-4f25-911e-553c885e1c73" providerId="ADAL" clId="{A220C793-51A5-435E-80E0-FF1DD24DC21B}" dt="2020-08-05T01:12:59.068" v="268" actId="14100"/>
          <ac:cxnSpMkLst>
            <pc:docMk/>
            <pc:sldMk cId="2097441153" sldId="1358"/>
            <ac:cxnSpMk id="70" creationId="{1E801BE4-F6E4-4861-8404-932513E248D6}"/>
          </ac:cxnSpMkLst>
        </pc:cxnChg>
      </pc:sldChg>
      <pc:sldChg chg="del">
        <pc:chgData name="Robert Wood" userId="16ac54d2-70c7-4f25-911e-553c885e1c73" providerId="ADAL" clId="{A220C793-51A5-435E-80E0-FF1DD24DC21B}" dt="2020-08-03T15:27:39.571" v="0" actId="47"/>
        <pc:sldMkLst>
          <pc:docMk/>
          <pc:sldMk cId="296123099" sldId="1359"/>
        </pc:sldMkLst>
      </pc:sldChg>
      <pc:sldChg chg="del">
        <pc:chgData name="Robert Wood" userId="16ac54d2-70c7-4f25-911e-553c885e1c73" providerId="ADAL" clId="{A220C793-51A5-435E-80E0-FF1DD24DC21B}" dt="2020-08-03T15:27:39.571" v="0" actId="47"/>
        <pc:sldMkLst>
          <pc:docMk/>
          <pc:sldMk cId="3676392973" sldId="1367"/>
        </pc:sldMkLst>
      </pc:sldChg>
      <pc:sldChg chg="addSp delSp modSp new mod modClrScheme chgLayout">
        <pc:chgData name="Robert Wood" userId="16ac54d2-70c7-4f25-911e-553c885e1c73" providerId="ADAL" clId="{A220C793-51A5-435E-80E0-FF1DD24DC21B}" dt="2020-08-07T21:25:53.942" v="407" actId="22"/>
        <pc:sldMkLst>
          <pc:docMk/>
          <pc:sldMk cId="1202946952" sldId="1372"/>
        </pc:sldMkLst>
        <pc:spChg chg="del">
          <ac:chgData name="Robert Wood" userId="16ac54d2-70c7-4f25-911e-553c885e1c73" providerId="ADAL" clId="{A220C793-51A5-435E-80E0-FF1DD24DC21B}" dt="2020-08-07T21:25:52.289" v="406" actId="700"/>
          <ac:spMkLst>
            <pc:docMk/>
            <pc:sldMk cId="1202946952" sldId="1372"/>
            <ac:spMk id="2" creationId="{BDE818D7-DC35-4BA0-9955-1BA404AD9ADD}"/>
          </ac:spMkLst>
        </pc:spChg>
        <pc:spChg chg="mod ord">
          <ac:chgData name="Robert Wood" userId="16ac54d2-70c7-4f25-911e-553c885e1c73" providerId="ADAL" clId="{A220C793-51A5-435E-80E0-FF1DD24DC21B}" dt="2020-08-07T21:25:52.289" v="406" actId="700"/>
          <ac:spMkLst>
            <pc:docMk/>
            <pc:sldMk cId="1202946952" sldId="1372"/>
            <ac:spMk id="3" creationId="{6FE484A3-73CC-4F97-B2B3-B203E3A0402C}"/>
          </ac:spMkLst>
        </pc:spChg>
        <pc:picChg chg="add">
          <ac:chgData name="Robert Wood" userId="16ac54d2-70c7-4f25-911e-553c885e1c73" providerId="ADAL" clId="{A220C793-51A5-435E-80E0-FF1DD24DC21B}" dt="2020-08-07T21:25:53.942" v="407" actId="22"/>
          <ac:picMkLst>
            <pc:docMk/>
            <pc:sldMk cId="1202946952" sldId="1372"/>
            <ac:picMk id="5" creationId="{FDFFCBC5-FD8F-44A0-89FC-D6D44DDBD031}"/>
          </ac:picMkLst>
        </pc:picChg>
      </pc:sldChg>
    </pc:docChg>
  </pc:docChgLst>
  <pc:docChgLst>
    <pc:chgData name="Robert Wood" userId="16ac54d2-70c7-4f25-911e-553c885e1c73" providerId="ADAL" clId="{2B85FA42-1CA4-4735-8A7D-D76134F69670}"/>
    <pc:docChg chg="undo custSel modSld sldOrd modMainMaster">
      <pc:chgData name="Robert Wood" userId="16ac54d2-70c7-4f25-911e-553c885e1c73" providerId="ADAL" clId="{2B85FA42-1CA4-4735-8A7D-D76134F69670}" dt="2020-08-03T15:16:02.453" v="442" actId="13926"/>
      <pc:docMkLst>
        <pc:docMk/>
      </pc:docMkLst>
      <pc:sldChg chg="addSp delSp modSp mod chgLayout">
        <pc:chgData name="Robert Wood" userId="16ac54d2-70c7-4f25-911e-553c885e1c73" providerId="ADAL" clId="{2B85FA42-1CA4-4735-8A7D-D76134F69670}" dt="2020-07-28T17:42:53.268" v="261" actId="700"/>
        <pc:sldMkLst>
          <pc:docMk/>
          <pc:sldMk cId="1520621171" sldId="1218"/>
        </pc:sldMkLst>
        <pc:spChg chg="mod ord">
          <ac:chgData name="Robert Wood" userId="16ac54d2-70c7-4f25-911e-553c885e1c73" providerId="ADAL" clId="{2B85FA42-1CA4-4735-8A7D-D76134F69670}" dt="2020-07-28T17:42:53.268" v="261" actId="700"/>
          <ac:spMkLst>
            <pc:docMk/>
            <pc:sldMk cId="1520621171" sldId="1218"/>
            <ac:spMk id="2" creationId="{3518C642-6A4F-40FD-ACE6-77C6A47708E2}"/>
          </ac:spMkLst>
        </pc:spChg>
        <pc:spChg chg="mod ord">
          <ac:chgData name="Robert Wood" userId="16ac54d2-70c7-4f25-911e-553c885e1c73" providerId="ADAL" clId="{2B85FA42-1CA4-4735-8A7D-D76134F69670}" dt="2020-07-28T17:28:08.983" v="226" actId="6549"/>
          <ac:spMkLst>
            <pc:docMk/>
            <pc:sldMk cId="1520621171" sldId="1218"/>
            <ac:spMk id="4" creationId="{66980283-0ECF-4177-A252-D16BE528EEB2}"/>
          </ac:spMkLst>
        </pc:spChg>
        <pc:spChg chg="mod ord">
          <ac:chgData name="Robert Wood" userId="16ac54d2-70c7-4f25-911e-553c885e1c73" providerId="ADAL" clId="{2B85FA42-1CA4-4735-8A7D-D76134F69670}" dt="2020-07-28T17:42:53.268" v="261" actId="700"/>
          <ac:spMkLst>
            <pc:docMk/>
            <pc:sldMk cId="1520621171" sldId="1218"/>
            <ac:spMk id="7" creationId="{9FD6B181-155F-4FE8-9394-0441FC887A6F}"/>
          </ac:spMkLst>
        </pc:spChg>
        <pc:spChg chg="mod">
          <ac:chgData name="Robert Wood" userId="16ac54d2-70c7-4f25-911e-553c885e1c73" providerId="ADAL" clId="{2B85FA42-1CA4-4735-8A7D-D76134F69670}" dt="2020-07-28T16:45:36.994" v="129"/>
          <ac:spMkLst>
            <pc:docMk/>
            <pc:sldMk cId="1520621171" sldId="1218"/>
            <ac:spMk id="15" creationId="{57812951-4E38-4781-B5CB-DE9284FA0966}"/>
          </ac:spMkLst>
        </pc:spChg>
        <pc:spChg chg="mod">
          <ac:chgData name="Robert Wood" userId="16ac54d2-70c7-4f25-911e-553c885e1c73" providerId="ADAL" clId="{2B85FA42-1CA4-4735-8A7D-D76134F69670}" dt="2020-07-28T16:45:36.994" v="129"/>
          <ac:spMkLst>
            <pc:docMk/>
            <pc:sldMk cId="1520621171" sldId="1218"/>
            <ac:spMk id="16" creationId="{C5FA4804-9AC3-47B8-A3EA-E1D4DCBD29C9}"/>
          </ac:spMkLst>
        </pc:spChg>
        <pc:spChg chg="mod">
          <ac:chgData name="Robert Wood" userId="16ac54d2-70c7-4f25-911e-553c885e1c73" providerId="ADAL" clId="{2B85FA42-1CA4-4735-8A7D-D76134F69670}" dt="2020-07-28T16:45:36.994" v="129"/>
          <ac:spMkLst>
            <pc:docMk/>
            <pc:sldMk cId="1520621171" sldId="1218"/>
            <ac:spMk id="17" creationId="{C3197070-609D-4D73-87CA-063A894C1BE5}"/>
          </ac:spMkLst>
        </pc:spChg>
        <pc:grpChg chg="del mod">
          <ac:chgData name="Robert Wood" userId="16ac54d2-70c7-4f25-911e-553c885e1c73" providerId="ADAL" clId="{2B85FA42-1CA4-4735-8A7D-D76134F69670}" dt="2020-07-28T16:38:52.488" v="8" actId="165"/>
          <ac:grpSpMkLst>
            <pc:docMk/>
            <pc:sldMk cId="1520621171" sldId="1218"/>
            <ac:grpSpMk id="3" creationId="{E9963B19-63FF-4C80-92C1-6256DD9366D5}"/>
          </ac:grpSpMkLst>
        </pc:grpChg>
        <pc:grpChg chg="del">
          <ac:chgData name="Robert Wood" userId="16ac54d2-70c7-4f25-911e-553c885e1c73" providerId="ADAL" clId="{2B85FA42-1CA4-4735-8A7D-D76134F69670}" dt="2020-07-28T16:43:57.952" v="112" actId="21"/>
          <ac:grpSpMkLst>
            <pc:docMk/>
            <pc:sldMk cId="1520621171" sldId="1218"/>
            <ac:grpSpMk id="5" creationId="{E0F56422-7365-4888-A0B7-29674150EC7C}"/>
          </ac:grpSpMkLst>
        </pc:grpChg>
        <pc:grpChg chg="add del mod">
          <ac:chgData name="Robert Wood" userId="16ac54d2-70c7-4f25-911e-553c885e1c73" providerId="ADAL" clId="{2B85FA42-1CA4-4735-8A7D-D76134F69670}" dt="2020-07-28T16:43:57.952" v="112" actId="21"/>
          <ac:grpSpMkLst>
            <pc:docMk/>
            <pc:sldMk cId="1520621171" sldId="1218"/>
            <ac:grpSpMk id="6" creationId="{DB6AC75C-56F3-4FB1-B4A2-F49A16F18157}"/>
          </ac:grpSpMkLst>
        </pc:grpChg>
        <pc:grpChg chg="add mod">
          <ac:chgData name="Robert Wood" userId="16ac54d2-70c7-4f25-911e-553c885e1c73" providerId="ADAL" clId="{2B85FA42-1CA4-4735-8A7D-D76134F69670}" dt="2020-07-28T16:45:42.508" v="130" actId="12788"/>
          <ac:grpSpMkLst>
            <pc:docMk/>
            <pc:sldMk cId="1520621171" sldId="1218"/>
            <ac:grpSpMk id="14" creationId="{320EF80D-3CF3-4E7F-B0FC-C65F8EE305B9}"/>
          </ac:grpSpMkLst>
        </pc:grpChg>
        <pc:grpChg chg="add mod">
          <ac:chgData name="Robert Wood" userId="16ac54d2-70c7-4f25-911e-553c885e1c73" providerId="ADAL" clId="{2B85FA42-1CA4-4735-8A7D-D76134F69670}" dt="2020-07-28T16:45:42.508" v="130" actId="12788"/>
          <ac:grpSpMkLst>
            <pc:docMk/>
            <pc:sldMk cId="1520621171" sldId="1218"/>
            <ac:grpSpMk id="19" creationId="{28873781-2AD3-4F4A-810C-96641E501F12}"/>
          </ac:grpSpMkLst>
        </pc:grpChg>
        <pc:picChg chg="mod topLvl">
          <ac:chgData name="Robert Wood" userId="16ac54d2-70c7-4f25-911e-553c885e1c73" providerId="ADAL" clId="{2B85FA42-1CA4-4735-8A7D-D76134F69670}" dt="2020-07-28T16:39:02.514" v="11" actId="164"/>
          <ac:picMkLst>
            <pc:docMk/>
            <pc:sldMk cId="1520621171" sldId="1218"/>
            <ac:picMk id="11" creationId="{DDBE56CB-62DB-4BF2-B9C6-6E23A512F2B7}"/>
          </ac:picMkLst>
        </pc:picChg>
        <pc:picChg chg="mod">
          <ac:chgData name="Robert Wood" userId="16ac54d2-70c7-4f25-911e-553c885e1c73" providerId="ADAL" clId="{2B85FA42-1CA4-4735-8A7D-D76134F69670}" dt="2020-07-28T16:45:36.994" v="129"/>
          <ac:picMkLst>
            <pc:docMk/>
            <pc:sldMk cId="1520621171" sldId="1218"/>
            <ac:picMk id="21" creationId="{61422556-4691-4F75-A7DC-710BA6523618}"/>
          </ac:picMkLst>
        </pc:picChg>
        <pc:picChg chg="mod">
          <ac:chgData name="Robert Wood" userId="16ac54d2-70c7-4f25-911e-553c885e1c73" providerId="ADAL" clId="{2B85FA42-1CA4-4735-8A7D-D76134F69670}" dt="2020-07-28T16:45:36.994" v="129"/>
          <ac:picMkLst>
            <pc:docMk/>
            <pc:sldMk cId="1520621171" sldId="1218"/>
            <ac:picMk id="22" creationId="{E4CCA78E-946B-4038-92A9-2A9AB06E80FB}"/>
          </ac:picMkLst>
        </pc:picChg>
        <pc:picChg chg="mod topLvl">
          <ac:chgData name="Robert Wood" userId="16ac54d2-70c7-4f25-911e-553c885e1c73" providerId="ADAL" clId="{2B85FA42-1CA4-4735-8A7D-D76134F69670}" dt="2020-07-28T16:39:02.514" v="11" actId="164"/>
          <ac:picMkLst>
            <pc:docMk/>
            <pc:sldMk cId="1520621171" sldId="1218"/>
            <ac:picMk id="23" creationId="{D0D68B61-B712-4DA5-BA1B-7535394E7285}"/>
          </ac:picMkLst>
        </pc:picChg>
        <pc:picChg chg="mod">
          <ac:chgData name="Robert Wood" userId="16ac54d2-70c7-4f25-911e-553c885e1c73" providerId="ADAL" clId="{2B85FA42-1CA4-4735-8A7D-D76134F69670}" dt="2020-07-28T16:45:36.994" v="129"/>
          <ac:picMkLst>
            <pc:docMk/>
            <pc:sldMk cId="1520621171" sldId="1218"/>
            <ac:picMk id="24" creationId="{E0008CC5-4EC4-4E0E-B82F-CE83F1C8F15B}"/>
          </ac:picMkLst>
        </pc:picChg>
        <pc:picChg chg="mod topLvl">
          <ac:chgData name="Robert Wood" userId="16ac54d2-70c7-4f25-911e-553c885e1c73" providerId="ADAL" clId="{2B85FA42-1CA4-4735-8A7D-D76134F69670}" dt="2020-07-28T16:39:02.514" v="11" actId="164"/>
          <ac:picMkLst>
            <pc:docMk/>
            <pc:sldMk cId="1520621171" sldId="1218"/>
            <ac:picMk id="25" creationId="{3007A246-579D-4B53-B550-6FA7D114A91A}"/>
          </ac:picMkLst>
        </pc:picChg>
      </pc:sldChg>
      <pc:sldChg chg="addSp delSp modSp mod modClrScheme chgLayout">
        <pc:chgData name="Robert Wood" userId="16ac54d2-70c7-4f25-911e-553c885e1c73" providerId="ADAL" clId="{2B85FA42-1CA4-4735-8A7D-D76134F69670}" dt="2020-08-03T15:15:46.778" v="441" actId="14100"/>
        <pc:sldMkLst>
          <pc:docMk/>
          <pc:sldMk cId="928462959" sldId="1289"/>
        </pc:sldMkLst>
        <pc:spChg chg="mod ord">
          <ac:chgData name="Robert Wood" userId="16ac54d2-70c7-4f25-911e-553c885e1c73" providerId="ADAL" clId="{2B85FA42-1CA4-4735-8A7D-D76134F69670}" dt="2020-07-28T18:17:47.778" v="274" actId="700"/>
          <ac:spMkLst>
            <pc:docMk/>
            <pc:sldMk cId="928462959" sldId="1289"/>
            <ac:spMk id="2" creationId="{11755446-89ED-4196-AB4E-95F22CE70A07}"/>
          </ac:spMkLst>
        </pc:spChg>
        <pc:spChg chg="mod ord">
          <ac:chgData name="Robert Wood" userId="16ac54d2-70c7-4f25-911e-553c885e1c73" providerId="ADAL" clId="{2B85FA42-1CA4-4735-8A7D-D76134F69670}" dt="2020-07-28T18:17:47.778" v="274" actId="700"/>
          <ac:spMkLst>
            <pc:docMk/>
            <pc:sldMk cId="928462959" sldId="1289"/>
            <ac:spMk id="3" creationId="{3D1FD947-85C8-4929-B593-26D65839942A}"/>
          </ac:spMkLst>
        </pc:spChg>
        <pc:spChg chg="mod ord">
          <ac:chgData name="Robert Wood" userId="16ac54d2-70c7-4f25-911e-553c885e1c73" providerId="ADAL" clId="{2B85FA42-1CA4-4735-8A7D-D76134F69670}" dt="2020-07-28T18:17:47.778" v="274" actId="700"/>
          <ac:spMkLst>
            <pc:docMk/>
            <pc:sldMk cId="928462959" sldId="1289"/>
            <ac:spMk id="4" creationId="{FE0F063B-4D1F-42D7-ADC6-B9E059C9231C}"/>
          </ac:spMkLst>
        </pc:spChg>
        <pc:spChg chg="add mod ord">
          <ac:chgData name="Robert Wood" userId="16ac54d2-70c7-4f25-911e-553c885e1c73" providerId="ADAL" clId="{2B85FA42-1CA4-4735-8A7D-D76134F69670}" dt="2020-08-03T15:15:32.137" v="438" actId="14100"/>
          <ac:spMkLst>
            <pc:docMk/>
            <pc:sldMk cId="928462959" sldId="1289"/>
            <ac:spMk id="6" creationId="{B2D7AD4F-39C0-4B20-A6A7-6C3EF5EB4A9F}"/>
          </ac:spMkLst>
        </pc:spChg>
        <pc:spChg chg="del mod">
          <ac:chgData name="Robert Wood" userId="16ac54d2-70c7-4f25-911e-553c885e1c73" providerId="ADAL" clId="{2B85FA42-1CA4-4735-8A7D-D76134F69670}" dt="2020-07-28T18:17:35.239" v="272" actId="478"/>
          <ac:spMkLst>
            <pc:docMk/>
            <pc:sldMk cId="928462959" sldId="1289"/>
            <ac:spMk id="7" creationId="{0F2DE572-5A99-431E-9E7D-865357D646E2}"/>
          </ac:spMkLst>
        </pc:spChg>
        <pc:spChg chg="del mod">
          <ac:chgData name="Robert Wood" userId="16ac54d2-70c7-4f25-911e-553c885e1c73" providerId="ADAL" clId="{2B85FA42-1CA4-4735-8A7D-D76134F69670}" dt="2020-07-28T18:17:35.239" v="272" actId="478"/>
          <ac:spMkLst>
            <pc:docMk/>
            <pc:sldMk cId="928462959" sldId="1289"/>
            <ac:spMk id="9" creationId="{339495EE-DBE5-4FC9-B7E7-635434BF1991}"/>
          </ac:spMkLst>
        </pc:spChg>
        <pc:spChg chg="del">
          <ac:chgData name="Robert Wood" userId="16ac54d2-70c7-4f25-911e-553c885e1c73" providerId="ADAL" clId="{2B85FA42-1CA4-4735-8A7D-D76134F69670}" dt="2020-07-28T18:17:35.239" v="272" actId="478"/>
          <ac:spMkLst>
            <pc:docMk/>
            <pc:sldMk cId="928462959" sldId="1289"/>
            <ac:spMk id="11" creationId="{348BD6B3-C5D4-444F-B380-D91C64014CD5}"/>
          </ac:spMkLst>
        </pc:spChg>
        <pc:spChg chg="del mod">
          <ac:chgData name="Robert Wood" userId="16ac54d2-70c7-4f25-911e-553c885e1c73" providerId="ADAL" clId="{2B85FA42-1CA4-4735-8A7D-D76134F69670}" dt="2020-07-28T18:17:35.239" v="272" actId="478"/>
          <ac:spMkLst>
            <pc:docMk/>
            <pc:sldMk cId="928462959" sldId="1289"/>
            <ac:spMk id="16" creationId="{F1B0F832-32F6-4AA2-9436-8ED0288D2C9F}"/>
          </ac:spMkLst>
        </pc:spChg>
        <pc:picChg chg="mod">
          <ac:chgData name="Robert Wood" userId="16ac54d2-70c7-4f25-911e-553c885e1c73" providerId="ADAL" clId="{2B85FA42-1CA4-4735-8A7D-D76134F69670}" dt="2020-08-03T15:15:46.778" v="441" actId="14100"/>
          <ac:picMkLst>
            <pc:docMk/>
            <pc:sldMk cId="928462959" sldId="1289"/>
            <ac:picMk id="5" creationId="{951DDFA3-B088-499D-B1DC-0AF1269AE8A5}"/>
          </ac:picMkLst>
        </pc:picChg>
      </pc:sldChg>
      <pc:sldChg chg="delSp modSp mod">
        <pc:chgData name="Robert Wood" userId="16ac54d2-70c7-4f25-911e-553c885e1c73" providerId="ADAL" clId="{2B85FA42-1CA4-4735-8A7D-D76134F69670}" dt="2020-08-03T15:16:02.453" v="442" actId="13926"/>
        <pc:sldMkLst>
          <pc:docMk/>
          <pc:sldMk cId="127103650" sldId="1301"/>
        </pc:sldMkLst>
        <pc:spChg chg="mod">
          <ac:chgData name="Robert Wood" userId="16ac54d2-70c7-4f25-911e-553c885e1c73" providerId="ADAL" clId="{2B85FA42-1CA4-4735-8A7D-D76134F69670}" dt="2020-07-28T18:25:35.284" v="410" actId="6549"/>
          <ac:spMkLst>
            <pc:docMk/>
            <pc:sldMk cId="127103650" sldId="1301"/>
            <ac:spMk id="4" creationId="{2393D3A8-A9BC-4F53-9B85-C95EA3B5ED44}"/>
          </ac:spMkLst>
        </pc:spChg>
        <pc:spChg chg="mod topLvl">
          <ac:chgData name="Robert Wood" userId="16ac54d2-70c7-4f25-911e-553c885e1c73" providerId="ADAL" clId="{2B85FA42-1CA4-4735-8A7D-D76134F69670}" dt="2020-07-28T18:26:56.655" v="411" actId="165"/>
          <ac:spMkLst>
            <pc:docMk/>
            <pc:sldMk cId="127103650" sldId="1301"/>
            <ac:spMk id="5" creationId="{F67258B6-EAE6-4CDA-99FB-B24E182A8EFD}"/>
          </ac:spMkLst>
        </pc:spChg>
        <pc:spChg chg="mod topLvl">
          <ac:chgData name="Robert Wood" userId="16ac54d2-70c7-4f25-911e-553c885e1c73" providerId="ADAL" clId="{2B85FA42-1CA4-4735-8A7D-D76134F69670}" dt="2020-07-28T18:28:08.771" v="428" actId="20577"/>
          <ac:spMkLst>
            <pc:docMk/>
            <pc:sldMk cId="127103650" sldId="1301"/>
            <ac:spMk id="6" creationId="{AC5BB557-B67D-4A37-BDA1-A1497856B7A4}"/>
          </ac:spMkLst>
        </pc:spChg>
        <pc:spChg chg="mod topLvl">
          <ac:chgData name="Robert Wood" userId="16ac54d2-70c7-4f25-911e-553c885e1c73" providerId="ADAL" clId="{2B85FA42-1CA4-4735-8A7D-D76134F69670}" dt="2020-07-28T18:27:22.249" v="416" actId="1076"/>
          <ac:spMkLst>
            <pc:docMk/>
            <pc:sldMk cId="127103650" sldId="1301"/>
            <ac:spMk id="23" creationId="{8F69D5D6-30D4-4725-9C60-CFC8068FA990}"/>
          </ac:spMkLst>
        </pc:spChg>
        <pc:spChg chg="mod topLvl">
          <ac:chgData name="Robert Wood" userId="16ac54d2-70c7-4f25-911e-553c885e1c73" providerId="ADAL" clId="{2B85FA42-1CA4-4735-8A7D-D76134F69670}" dt="2020-07-28T18:27:28.724" v="417" actId="1076"/>
          <ac:spMkLst>
            <pc:docMk/>
            <pc:sldMk cId="127103650" sldId="1301"/>
            <ac:spMk id="24" creationId="{A16B1E3C-322B-4144-9BC8-75F409B3A501}"/>
          </ac:spMkLst>
        </pc:spChg>
        <pc:spChg chg="mod topLvl">
          <ac:chgData name="Robert Wood" userId="16ac54d2-70c7-4f25-911e-553c885e1c73" providerId="ADAL" clId="{2B85FA42-1CA4-4735-8A7D-D76134F69670}" dt="2020-07-28T18:26:56.655" v="411" actId="165"/>
          <ac:spMkLst>
            <pc:docMk/>
            <pc:sldMk cId="127103650" sldId="1301"/>
            <ac:spMk id="25" creationId="{31D6B40C-5231-4CA3-8E32-240AB00D99A7}"/>
          </ac:spMkLst>
        </pc:spChg>
        <pc:spChg chg="mod topLvl">
          <ac:chgData name="Robert Wood" userId="16ac54d2-70c7-4f25-911e-553c885e1c73" providerId="ADAL" clId="{2B85FA42-1CA4-4735-8A7D-D76134F69670}" dt="2020-07-28T18:27:07.948" v="413" actId="1076"/>
          <ac:spMkLst>
            <pc:docMk/>
            <pc:sldMk cId="127103650" sldId="1301"/>
            <ac:spMk id="26" creationId="{2CBBDB60-82F8-41B0-A573-9C987F63CF12}"/>
          </ac:spMkLst>
        </pc:spChg>
        <pc:spChg chg="mod topLvl">
          <ac:chgData name="Robert Wood" userId="16ac54d2-70c7-4f25-911e-553c885e1c73" providerId="ADAL" clId="{2B85FA42-1CA4-4735-8A7D-D76134F69670}" dt="2020-07-28T18:26:56.655" v="411" actId="165"/>
          <ac:spMkLst>
            <pc:docMk/>
            <pc:sldMk cId="127103650" sldId="1301"/>
            <ac:spMk id="27" creationId="{1D4A45A2-F53B-4B7C-AB4E-64E59BF31DE8}"/>
          </ac:spMkLst>
        </pc:spChg>
        <pc:spChg chg="mod topLvl">
          <ac:chgData name="Robert Wood" userId="16ac54d2-70c7-4f25-911e-553c885e1c73" providerId="ADAL" clId="{2B85FA42-1CA4-4735-8A7D-D76134F69670}" dt="2020-07-28T18:27:11.017" v="414" actId="1076"/>
          <ac:spMkLst>
            <pc:docMk/>
            <pc:sldMk cId="127103650" sldId="1301"/>
            <ac:spMk id="28" creationId="{D4FD9945-74AF-4D4C-B58A-916548DEFDB1}"/>
          </ac:spMkLst>
        </pc:spChg>
        <pc:spChg chg="mod topLvl">
          <ac:chgData name="Robert Wood" userId="16ac54d2-70c7-4f25-911e-553c885e1c73" providerId="ADAL" clId="{2B85FA42-1CA4-4735-8A7D-D76134F69670}" dt="2020-08-03T15:16:02.453" v="442" actId="13926"/>
          <ac:spMkLst>
            <pc:docMk/>
            <pc:sldMk cId="127103650" sldId="1301"/>
            <ac:spMk id="30" creationId="{2ABF7D39-1E50-43E9-8CC2-7AD90F2E202D}"/>
          </ac:spMkLst>
        </pc:spChg>
        <pc:spChg chg="mod topLvl">
          <ac:chgData name="Robert Wood" userId="16ac54d2-70c7-4f25-911e-553c885e1c73" providerId="ADAL" clId="{2B85FA42-1CA4-4735-8A7D-D76134F69670}" dt="2020-07-28T18:27:44.516" v="419" actId="20578"/>
          <ac:spMkLst>
            <pc:docMk/>
            <pc:sldMk cId="127103650" sldId="1301"/>
            <ac:spMk id="33" creationId="{E4C0E72B-8466-4CEF-AE4A-787443E5B92C}"/>
          </ac:spMkLst>
        </pc:spChg>
        <pc:grpChg chg="del mod topLvl">
          <ac:chgData name="Robert Wood" userId="16ac54d2-70c7-4f25-911e-553c885e1c73" providerId="ADAL" clId="{2B85FA42-1CA4-4735-8A7D-D76134F69670}" dt="2020-07-28T18:26:56.655" v="411" actId="165"/>
          <ac:grpSpMkLst>
            <pc:docMk/>
            <pc:sldMk cId="127103650" sldId="1301"/>
            <ac:grpSpMk id="7" creationId="{BE00920D-75D8-412B-9FE8-D2DCC637D605}"/>
          </ac:grpSpMkLst>
        </pc:grpChg>
        <pc:grpChg chg="del mod topLvl">
          <ac:chgData name="Robert Wood" userId="16ac54d2-70c7-4f25-911e-553c885e1c73" providerId="ADAL" clId="{2B85FA42-1CA4-4735-8A7D-D76134F69670}" dt="2020-07-28T18:26:56.655" v="411" actId="165"/>
          <ac:grpSpMkLst>
            <pc:docMk/>
            <pc:sldMk cId="127103650" sldId="1301"/>
            <ac:grpSpMk id="8" creationId="{B34FFC87-F6F7-4317-A78F-F6AFADCE1FFA}"/>
          </ac:grpSpMkLst>
        </pc:grpChg>
        <pc:grpChg chg="del">
          <ac:chgData name="Robert Wood" userId="16ac54d2-70c7-4f25-911e-553c885e1c73" providerId="ADAL" clId="{2B85FA42-1CA4-4735-8A7D-D76134F69670}" dt="2020-07-28T18:22:17.106" v="292" actId="165"/>
          <ac:grpSpMkLst>
            <pc:docMk/>
            <pc:sldMk cId="127103650" sldId="1301"/>
            <ac:grpSpMk id="9" creationId="{B6A728F3-924A-4139-87E1-47E415D8827E}"/>
          </ac:grpSpMkLst>
        </pc:grpChg>
      </pc:sldChg>
      <pc:sldChg chg="modSp mod ord">
        <pc:chgData name="Robert Wood" userId="16ac54d2-70c7-4f25-911e-553c885e1c73" providerId="ADAL" clId="{2B85FA42-1CA4-4735-8A7D-D76134F69670}" dt="2020-08-03T15:15:03.753" v="431"/>
        <pc:sldMkLst>
          <pc:docMk/>
          <pc:sldMk cId="611041526" sldId="1328"/>
        </pc:sldMkLst>
        <pc:spChg chg="mod">
          <ac:chgData name="Robert Wood" userId="16ac54d2-70c7-4f25-911e-553c885e1c73" providerId="ADAL" clId="{2B85FA42-1CA4-4735-8A7D-D76134F69670}" dt="2020-08-03T15:15:03.753" v="431"/>
          <ac:spMkLst>
            <pc:docMk/>
            <pc:sldMk cId="611041526" sldId="1328"/>
            <ac:spMk id="5" creationId="{CCDF7EFF-2561-4981-850F-A9E8158BB740}"/>
          </ac:spMkLst>
        </pc:spChg>
      </pc:sldChg>
      <pc:sldChg chg="modSp mod chgLayout">
        <pc:chgData name="Robert Wood" userId="16ac54d2-70c7-4f25-911e-553c885e1c73" providerId="ADAL" clId="{2B85FA42-1CA4-4735-8A7D-D76134F69670}" dt="2020-07-28T17:42:46.238" v="260" actId="700"/>
        <pc:sldMkLst>
          <pc:docMk/>
          <pc:sldMk cId="2097441153" sldId="1358"/>
        </pc:sldMkLst>
        <pc:spChg chg="mod ord">
          <ac:chgData name="Robert Wood" userId="16ac54d2-70c7-4f25-911e-553c885e1c73" providerId="ADAL" clId="{2B85FA42-1CA4-4735-8A7D-D76134F69670}" dt="2020-07-28T17:42:46.238" v="260" actId="700"/>
          <ac:spMkLst>
            <pc:docMk/>
            <pc:sldMk cId="2097441153" sldId="1358"/>
            <ac:spMk id="2" creationId="{3518C642-6A4F-40FD-ACE6-77C6A47708E2}"/>
          </ac:spMkLst>
        </pc:spChg>
        <pc:spChg chg="mod ord">
          <ac:chgData name="Robert Wood" userId="16ac54d2-70c7-4f25-911e-553c885e1c73" providerId="ADAL" clId="{2B85FA42-1CA4-4735-8A7D-D76134F69670}" dt="2020-07-28T17:42:46.238" v="260" actId="700"/>
          <ac:spMkLst>
            <pc:docMk/>
            <pc:sldMk cId="2097441153" sldId="1358"/>
            <ac:spMk id="27" creationId="{33F6C1E0-A888-455A-85DB-FC67BA537080}"/>
          </ac:spMkLst>
        </pc:spChg>
      </pc:sldChg>
      <pc:sldChg chg="modSp mod chgLayout">
        <pc:chgData name="Robert Wood" userId="16ac54d2-70c7-4f25-911e-553c885e1c73" providerId="ADAL" clId="{2B85FA42-1CA4-4735-8A7D-D76134F69670}" dt="2020-07-28T17:46:06.804" v="267" actId="948"/>
        <pc:sldMkLst>
          <pc:docMk/>
          <pc:sldMk cId="4285230030" sldId="1366"/>
        </pc:sldMkLst>
        <pc:spChg chg="mod ord">
          <ac:chgData name="Robert Wood" userId="16ac54d2-70c7-4f25-911e-553c885e1c73" providerId="ADAL" clId="{2B85FA42-1CA4-4735-8A7D-D76134F69670}" dt="2020-07-28T17:45:47.025" v="266" actId="700"/>
          <ac:spMkLst>
            <pc:docMk/>
            <pc:sldMk cId="4285230030" sldId="1366"/>
            <ac:spMk id="2" creationId="{3518C642-6A4F-40FD-ACE6-77C6A47708E2}"/>
          </ac:spMkLst>
        </pc:spChg>
        <pc:spChg chg="mod ord">
          <ac:chgData name="Robert Wood" userId="16ac54d2-70c7-4f25-911e-553c885e1c73" providerId="ADAL" clId="{2B85FA42-1CA4-4735-8A7D-D76134F69670}" dt="2020-07-28T17:46:06.804" v="267" actId="948"/>
          <ac:spMkLst>
            <pc:docMk/>
            <pc:sldMk cId="4285230030" sldId="1366"/>
            <ac:spMk id="27" creationId="{33F6C1E0-A888-455A-85DB-FC67BA537080}"/>
          </ac:spMkLst>
        </pc:spChg>
      </pc:sldChg>
      <pc:sldChg chg="modSp mod chgLayout">
        <pc:chgData name="Robert Wood" userId="16ac54d2-70c7-4f25-911e-553c885e1c73" providerId="ADAL" clId="{2B85FA42-1CA4-4735-8A7D-D76134F69670}" dt="2020-07-28T17:46:45.146" v="268" actId="948"/>
        <pc:sldMkLst>
          <pc:docMk/>
          <pc:sldMk cId="1509659519" sldId="1369"/>
        </pc:sldMkLst>
        <pc:spChg chg="mod ord">
          <ac:chgData name="Robert Wood" userId="16ac54d2-70c7-4f25-911e-553c885e1c73" providerId="ADAL" clId="{2B85FA42-1CA4-4735-8A7D-D76134F69670}" dt="2020-07-28T17:43:26.494" v="265" actId="700"/>
          <ac:spMkLst>
            <pc:docMk/>
            <pc:sldMk cId="1509659519" sldId="1369"/>
            <ac:spMk id="2" creationId="{3518C642-6A4F-40FD-ACE6-77C6A47708E2}"/>
          </ac:spMkLst>
        </pc:spChg>
        <pc:spChg chg="mod ord">
          <ac:chgData name="Robert Wood" userId="16ac54d2-70c7-4f25-911e-553c885e1c73" providerId="ADAL" clId="{2B85FA42-1CA4-4735-8A7D-D76134F69670}" dt="2020-07-28T17:46:45.146" v="268" actId="948"/>
          <ac:spMkLst>
            <pc:docMk/>
            <pc:sldMk cId="1509659519" sldId="1369"/>
            <ac:spMk id="27" creationId="{33F6C1E0-A888-455A-85DB-FC67BA537080}"/>
          </ac:spMkLst>
        </pc:spChg>
      </pc:sldChg>
      <pc:sldChg chg="modSp mod chgLayout">
        <pc:chgData name="Robert Wood" userId="16ac54d2-70c7-4f25-911e-553c885e1c73" providerId="ADAL" clId="{2B85FA42-1CA4-4735-8A7D-D76134F69670}" dt="2020-07-28T17:43:01.248" v="262" actId="700"/>
        <pc:sldMkLst>
          <pc:docMk/>
          <pc:sldMk cId="4236130053" sldId="1370"/>
        </pc:sldMkLst>
        <pc:spChg chg="mod ord">
          <ac:chgData name="Robert Wood" userId="16ac54d2-70c7-4f25-911e-553c885e1c73" providerId="ADAL" clId="{2B85FA42-1CA4-4735-8A7D-D76134F69670}" dt="2020-07-28T17:43:01.248" v="262" actId="700"/>
          <ac:spMkLst>
            <pc:docMk/>
            <pc:sldMk cId="4236130053" sldId="1370"/>
            <ac:spMk id="2" creationId="{3518C642-6A4F-40FD-ACE6-77C6A47708E2}"/>
          </ac:spMkLst>
        </pc:spChg>
        <pc:spChg chg="mod ord">
          <ac:chgData name="Robert Wood" userId="16ac54d2-70c7-4f25-911e-553c885e1c73" providerId="ADAL" clId="{2B85FA42-1CA4-4735-8A7D-D76134F69670}" dt="2020-07-28T17:43:01.248" v="262" actId="700"/>
          <ac:spMkLst>
            <pc:docMk/>
            <pc:sldMk cId="4236130053" sldId="1370"/>
            <ac:spMk id="8" creationId="{66137C81-BE8D-4FD2-AA45-643CC35A8D43}"/>
          </ac:spMkLst>
        </pc:spChg>
        <pc:spChg chg="mod ord">
          <ac:chgData name="Robert Wood" userId="16ac54d2-70c7-4f25-911e-553c885e1c73" providerId="ADAL" clId="{2B85FA42-1CA4-4735-8A7D-D76134F69670}" dt="2020-07-28T17:43:01.248" v="262" actId="700"/>
          <ac:spMkLst>
            <pc:docMk/>
            <pc:sldMk cId="4236130053" sldId="1370"/>
            <ac:spMk id="27" creationId="{33F6C1E0-A888-455A-85DB-FC67BA537080}"/>
          </ac:spMkLst>
        </pc:spChg>
      </pc:sldChg>
      <pc:sldChg chg="modSp mod chgLayout">
        <pc:chgData name="Robert Wood" userId="16ac54d2-70c7-4f25-911e-553c885e1c73" providerId="ADAL" clId="{2B85FA42-1CA4-4735-8A7D-D76134F69670}" dt="2020-07-28T17:43:22.059" v="264" actId="700"/>
        <pc:sldMkLst>
          <pc:docMk/>
          <pc:sldMk cId="840382577" sldId="1371"/>
        </pc:sldMkLst>
        <pc:spChg chg="mod ord">
          <ac:chgData name="Robert Wood" userId="16ac54d2-70c7-4f25-911e-553c885e1c73" providerId="ADAL" clId="{2B85FA42-1CA4-4735-8A7D-D76134F69670}" dt="2020-07-28T17:43:22.059" v="264" actId="700"/>
          <ac:spMkLst>
            <pc:docMk/>
            <pc:sldMk cId="840382577" sldId="1371"/>
            <ac:spMk id="2" creationId="{3518C642-6A4F-40FD-ACE6-77C6A47708E2}"/>
          </ac:spMkLst>
        </pc:spChg>
        <pc:spChg chg="mod ord">
          <ac:chgData name="Robert Wood" userId="16ac54d2-70c7-4f25-911e-553c885e1c73" providerId="ADAL" clId="{2B85FA42-1CA4-4735-8A7D-D76134F69670}" dt="2020-07-28T17:43:22.059" v="264" actId="700"/>
          <ac:spMkLst>
            <pc:docMk/>
            <pc:sldMk cId="840382577" sldId="1371"/>
            <ac:spMk id="6" creationId="{35ED5408-A10F-4AC0-8A8F-0A4DF10AD76C}"/>
          </ac:spMkLst>
        </pc:spChg>
        <pc:spChg chg="mod ord">
          <ac:chgData name="Robert Wood" userId="16ac54d2-70c7-4f25-911e-553c885e1c73" providerId="ADAL" clId="{2B85FA42-1CA4-4735-8A7D-D76134F69670}" dt="2020-07-28T17:43:22.059" v="264" actId="700"/>
          <ac:spMkLst>
            <pc:docMk/>
            <pc:sldMk cId="840382577" sldId="1371"/>
            <ac:spMk id="27" creationId="{33F6C1E0-A888-455A-85DB-FC67BA537080}"/>
          </ac:spMkLst>
        </pc:spChg>
      </pc:sldChg>
      <pc:sldMasterChg chg="modSldLayout">
        <pc:chgData name="Robert Wood" userId="16ac54d2-70c7-4f25-911e-553c885e1c73" providerId="ADAL" clId="{2B85FA42-1CA4-4735-8A7D-D76134F69670}" dt="2020-07-28T17:41:42.779" v="259" actId="1076"/>
        <pc:sldMasterMkLst>
          <pc:docMk/>
          <pc:sldMasterMk cId="957175760" sldId="2147483648"/>
        </pc:sldMasterMkLst>
        <pc:sldLayoutChg chg="modSp mod">
          <pc:chgData name="Robert Wood" userId="16ac54d2-70c7-4f25-911e-553c885e1c73" providerId="ADAL" clId="{2B85FA42-1CA4-4735-8A7D-D76134F69670}" dt="2020-07-28T17:35:30.362" v="227" actId="14100"/>
          <pc:sldLayoutMkLst>
            <pc:docMk/>
            <pc:sldMasterMk cId="957175760" sldId="2147483648"/>
            <pc:sldLayoutMk cId="1364001763" sldId="2147483663"/>
          </pc:sldLayoutMkLst>
          <pc:spChg chg="mod">
            <ac:chgData name="Robert Wood" userId="16ac54d2-70c7-4f25-911e-553c885e1c73" providerId="ADAL" clId="{2B85FA42-1CA4-4735-8A7D-D76134F69670}" dt="2020-07-28T17:35:30.362" v="227" actId="14100"/>
            <ac:spMkLst>
              <pc:docMk/>
              <pc:sldMasterMk cId="957175760" sldId="2147483648"/>
              <pc:sldLayoutMk cId="1364001763" sldId="2147483663"/>
              <ac:spMk id="6" creationId="{8D295F80-65A2-4A44-94FA-27676819A71A}"/>
            </ac:spMkLst>
          </pc:spChg>
        </pc:sldLayoutChg>
        <pc:sldLayoutChg chg="modSp">
          <pc:chgData name="Robert Wood" userId="16ac54d2-70c7-4f25-911e-553c885e1c73" providerId="ADAL" clId="{2B85FA42-1CA4-4735-8A7D-D76134F69670}" dt="2020-07-28T17:36:48.267" v="228" actId="403"/>
          <pc:sldLayoutMkLst>
            <pc:docMk/>
            <pc:sldMasterMk cId="957175760" sldId="2147483648"/>
            <pc:sldLayoutMk cId="3104726687" sldId="2147483664"/>
          </pc:sldLayoutMkLst>
          <pc:spChg chg="mod">
            <ac:chgData name="Robert Wood" userId="16ac54d2-70c7-4f25-911e-553c885e1c73" providerId="ADAL" clId="{2B85FA42-1CA4-4735-8A7D-D76134F69670}" dt="2020-07-28T17:36:48.267" v="228" actId="403"/>
            <ac:spMkLst>
              <pc:docMk/>
              <pc:sldMasterMk cId="957175760" sldId="2147483648"/>
              <pc:sldLayoutMk cId="3104726687" sldId="2147483664"/>
              <ac:spMk id="8" creationId="{F9DE6966-FC22-45B8-9CEC-1864AD28101A}"/>
            </ac:spMkLst>
          </pc:spChg>
        </pc:sldLayoutChg>
        <pc:sldLayoutChg chg="modSp mod">
          <pc:chgData name="Robert Wood" userId="16ac54d2-70c7-4f25-911e-553c885e1c73" providerId="ADAL" clId="{2B85FA42-1CA4-4735-8A7D-D76134F69670}" dt="2020-07-28T17:41:42.779" v="259" actId="1076"/>
          <pc:sldLayoutMkLst>
            <pc:docMk/>
            <pc:sldMasterMk cId="957175760" sldId="2147483648"/>
            <pc:sldLayoutMk cId="232461483" sldId="2147483668"/>
          </pc:sldLayoutMkLst>
          <pc:spChg chg="mod">
            <ac:chgData name="Robert Wood" userId="16ac54d2-70c7-4f25-911e-553c885e1c73" providerId="ADAL" clId="{2B85FA42-1CA4-4735-8A7D-D76134F69670}" dt="2020-07-28T17:41:37.340" v="258" actId="6549"/>
            <ac:spMkLst>
              <pc:docMk/>
              <pc:sldMasterMk cId="957175760" sldId="2147483648"/>
              <pc:sldLayoutMk cId="232461483" sldId="2147483668"/>
              <ac:spMk id="6" creationId="{E61EC88A-096B-4854-867C-105AA1CD5A01}"/>
            </ac:spMkLst>
          </pc:spChg>
          <pc:spChg chg="mod">
            <ac:chgData name="Robert Wood" userId="16ac54d2-70c7-4f25-911e-553c885e1c73" providerId="ADAL" clId="{2B85FA42-1CA4-4735-8A7D-D76134F69670}" dt="2020-07-28T17:41:42.779" v="259" actId="1076"/>
            <ac:spMkLst>
              <pc:docMk/>
              <pc:sldMasterMk cId="957175760" sldId="2147483648"/>
              <pc:sldLayoutMk cId="232461483" sldId="2147483668"/>
              <ac:spMk id="8" creationId="{555D616E-C837-465F-99AB-BA9503A5B229}"/>
            </ac:spMkLst>
          </pc:spChg>
        </pc:sldLayoutChg>
        <pc:sldLayoutChg chg="modSp mod">
          <pc:chgData name="Robert Wood" userId="16ac54d2-70c7-4f25-911e-553c885e1c73" providerId="ADAL" clId="{2B85FA42-1CA4-4735-8A7D-D76134F69670}" dt="2020-07-28T17:39:50.835" v="241" actId="6549"/>
          <pc:sldLayoutMkLst>
            <pc:docMk/>
            <pc:sldMasterMk cId="957175760" sldId="2147483648"/>
            <pc:sldLayoutMk cId="1508195500" sldId="2147483673"/>
          </pc:sldLayoutMkLst>
          <pc:spChg chg="mod">
            <ac:chgData name="Robert Wood" userId="16ac54d2-70c7-4f25-911e-553c885e1c73" providerId="ADAL" clId="{2B85FA42-1CA4-4735-8A7D-D76134F69670}" dt="2020-07-28T17:39:50.835" v="241" actId="6549"/>
            <ac:spMkLst>
              <pc:docMk/>
              <pc:sldMasterMk cId="957175760" sldId="2147483648"/>
              <pc:sldLayoutMk cId="1508195500" sldId="2147483673"/>
              <ac:spMk id="5" creationId="{95F279BC-B581-42E9-9962-DF237C38766F}"/>
            </ac:spMkLst>
          </pc:spChg>
        </pc:sldLayoutChg>
        <pc:sldLayoutChg chg="modSp mod">
          <pc:chgData name="Robert Wood" userId="16ac54d2-70c7-4f25-911e-553c885e1c73" providerId="ADAL" clId="{2B85FA42-1CA4-4735-8A7D-D76134F69670}" dt="2020-07-28T17:40:58.716" v="248" actId="6549"/>
          <pc:sldLayoutMkLst>
            <pc:docMk/>
            <pc:sldMasterMk cId="957175760" sldId="2147483648"/>
            <pc:sldLayoutMk cId="3788990705" sldId="2147483674"/>
          </pc:sldLayoutMkLst>
          <pc:spChg chg="mod">
            <ac:chgData name="Robert Wood" userId="16ac54d2-70c7-4f25-911e-553c885e1c73" providerId="ADAL" clId="{2B85FA42-1CA4-4735-8A7D-D76134F69670}" dt="2020-07-28T17:40:58.716" v="248" actId="6549"/>
            <ac:spMkLst>
              <pc:docMk/>
              <pc:sldMasterMk cId="957175760" sldId="2147483648"/>
              <pc:sldLayoutMk cId="3788990705" sldId="2147483674"/>
              <ac:spMk id="5" creationId="{95F279BC-B581-42E9-9962-DF237C38766F}"/>
            </ac:spMkLst>
          </pc:spChg>
          <pc:spChg chg="mod">
            <ac:chgData name="Robert Wood" userId="16ac54d2-70c7-4f25-911e-553c885e1c73" providerId="ADAL" clId="{2B85FA42-1CA4-4735-8A7D-D76134F69670}" dt="2020-07-28T17:40:26.180" v="242" actId="108"/>
            <ac:spMkLst>
              <pc:docMk/>
              <pc:sldMasterMk cId="957175760" sldId="2147483648"/>
              <pc:sldLayoutMk cId="3788990705" sldId="2147483674"/>
              <ac:spMk id="8" creationId="{F9DE6966-FC22-45B8-9CEC-1864AD28101A}"/>
            </ac:spMkLst>
          </pc:spChg>
        </pc:sldLayoutChg>
      </pc:sldMasterChg>
    </pc:docChg>
  </pc:docChgLst>
  <pc:docChgLst>
    <pc:chgData name="Robert Wood" userId="16ac54d2-70c7-4f25-911e-553c885e1c73" providerId="ADAL" clId="{4D29ECBB-7393-4A15-ABEB-332F23FD5DBE}"/>
    <pc:docChg chg="undo redo custSel addSld delSld modSld sldOrd">
      <pc:chgData name="Robert Wood" userId="16ac54d2-70c7-4f25-911e-553c885e1c73" providerId="ADAL" clId="{4D29ECBB-7393-4A15-ABEB-332F23FD5DBE}" dt="2020-07-27T16:48:01.814" v="17548" actId="403"/>
      <pc:docMkLst>
        <pc:docMk/>
      </pc:docMkLst>
      <pc:sldChg chg="addSp delSp modSp mod ord modClrScheme chgLayout">
        <pc:chgData name="Robert Wood" userId="16ac54d2-70c7-4f25-911e-553c885e1c73" providerId="ADAL" clId="{4D29ECBB-7393-4A15-ABEB-332F23FD5DBE}" dt="2020-07-22T22:52:16.964" v="17546" actId="6549"/>
        <pc:sldMkLst>
          <pc:docMk/>
          <pc:sldMk cId="1520621171" sldId="1218"/>
        </pc:sldMkLst>
        <pc:spChg chg="mod ord">
          <ac:chgData name="Robert Wood" userId="16ac54d2-70c7-4f25-911e-553c885e1c73" providerId="ADAL" clId="{4D29ECBB-7393-4A15-ABEB-332F23FD5DBE}" dt="2020-07-22T03:19:24.866" v="15726" actId="700"/>
          <ac:spMkLst>
            <pc:docMk/>
            <pc:sldMk cId="1520621171" sldId="1218"/>
            <ac:spMk id="2" creationId="{3518C642-6A4F-40FD-ACE6-77C6A47708E2}"/>
          </ac:spMkLst>
        </pc:spChg>
        <pc:spChg chg="del mod ord">
          <ac:chgData name="Robert Wood" userId="16ac54d2-70c7-4f25-911e-553c885e1c73" providerId="ADAL" clId="{4D29ECBB-7393-4A15-ABEB-332F23FD5DBE}" dt="2020-07-18T21:56:16.425" v="6350" actId="478"/>
          <ac:spMkLst>
            <pc:docMk/>
            <pc:sldMk cId="1520621171" sldId="1218"/>
            <ac:spMk id="3" creationId="{E6E8C577-4706-4AF5-B65D-7F07FB557667}"/>
          </ac:spMkLst>
        </pc:spChg>
        <pc:spChg chg="add mod">
          <ac:chgData name="Robert Wood" userId="16ac54d2-70c7-4f25-911e-553c885e1c73" providerId="ADAL" clId="{4D29ECBB-7393-4A15-ABEB-332F23FD5DBE}" dt="2020-07-22T03:26:47.490" v="15939" actId="20577"/>
          <ac:spMkLst>
            <pc:docMk/>
            <pc:sldMk cId="1520621171" sldId="1218"/>
            <ac:spMk id="4" creationId="{66980283-0ECF-4177-A252-D16BE528EEB2}"/>
          </ac:spMkLst>
        </pc:spChg>
        <pc:spChg chg="mod ord">
          <ac:chgData name="Robert Wood" userId="16ac54d2-70c7-4f25-911e-553c885e1c73" providerId="ADAL" clId="{4D29ECBB-7393-4A15-ABEB-332F23FD5DBE}" dt="2020-07-22T22:52:16.964" v="17546" actId="6549"/>
          <ac:spMkLst>
            <pc:docMk/>
            <pc:sldMk cId="1520621171" sldId="1218"/>
            <ac:spMk id="7" creationId="{9FD6B181-155F-4FE8-9394-0441FC887A6F}"/>
          </ac:spMkLst>
        </pc:spChg>
        <pc:spChg chg="add del mod">
          <ac:chgData name="Robert Wood" userId="16ac54d2-70c7-4f25-911e-553c885e1c73" providerId="ADAL" clId="{4D29ECBB-7393-4A15-ABEB-332F23FD5DBE}" dt="2020-07-18T21:12:06.988" v="5809" actId="478"/>
          <ac:spMkLst>
            <pc:docMk/>
            <pc:sldMk cId="1520621171" sldId="1218"/>
            <ac:spMk id="13" creationId="{0A31F913-8A31-40F8-BBF6-549D637896E1}"/>
          </ac:spMkLst>
        </pc:spChg>
        <pc:spChg chg="add del mod">
          <ac:chgData name="Robert Wood" userId="16ac54d2-70c7-4f25-911e-553c885e1c73" providerId="ADAL" clId="{4D29ECBB-7393-4A15-ABEB-332F23FD5DBE}" dt="2020-07-18T22:04:48.429" v="6384" actId="478"/>
          <ac:spMkLst>
            <pc:docMk/>
            <pc:sldMk cId="1520621171" sldId="1218"/>
            <ac:spMk id="14" creationId="{B41C3B1A-BE04-4E13-AF0B-637D79AE33E7}"/>
          </ac:spMkLst>
        </pc:spChg>
        <pc:spChg chg="del">
          <ac:chgData name="Robert Wood" userId="16ac54d2-70c7-4f25-911e-553c885e1c73" providerId="ADAL" clId="{4D29ECBB-7393-4A15-ABEB-332F23FD5DBE}" dt="2020-07-18T21:24:36.026" v="5953" actId="478"/>
          <ac:spMkLst>
            <pc:docMk/>
            <pc:sldMk cId="1520621171" sldId="1218"/>
            <ac:spMk id="15" creationId="{71656364-FA17-4AD5-A272-691F9550AFED}"/>
          </ac:spMkLst>
        </pc:spChg>
        <pc:spChg chg="add mod topLvl">
          <ac:chgData name="Robert Wood" userId="16ac54d2-70c7-4f25-911e-553c885e1c73" providerId="ADAL" clId="{4D29ECBB-7393-4A15-ABEB-332F23FD5DBE}" dt="2020-07-22T02:39:26.602" v="15411" actId="404"/>
          <ac:spMkLst>
            <pc:docMk/>
            <pc:sldMk cId="1520621171" sldId="1218"/>
            <ac:spMk id="18" creationId="{02798C03-4CC8-4035-841E-867F217843BF}"/>
          </ac:spMkLst>
        </pc:spChg>
        <pc:spChg chg="add mod topLvl">
          <ac:chgData name="Robert Wood" userId="16ac54d2-70c7-4f25-911e-553c885e1c73" providerId="ADAL" clId="{4D29ECBB-7393-4A15-ABEB-332F23FD5DBE}" dt="2020-07-22T02:39:26.602" v="15411" actId="404"/>
          <ac:spMkLst>
            <pc:docMk/>
            <pc:sldMk cId="1520621171" sldId="1218"/>
            <ac:spMk id="20" creationId="{E744EC2D-866E-4106-AC04-031A9EB6F51C}"/>
          </ac:spMkLst>
        </pc:spChg>
        <pc:spChg chg="add del mod topLvl">
          <ac:chgData name="Robert Wood" userId="16ac54d2-70c7-4f25-911e-553c885e1c73" providerId="ADAL" clId="{4D29ECBB-7393-4A15-ABEB-332F23FD5DBE}" dt="2020-07-20T20:29:43.738" v="10175" actId="21"/>
          <ac:spMkLst>
            <pc:docMk/>
            <pc:sldMk cId="1520621171" sldId="1218"/>
            <ac:spMk id="22" creationId="{1CB7DF94-8FA9-49E0-AAAF-9ED320C7871C}"/>
          </ac:spMkLst>
        </pc:spChg>
        <pc:spChg chg="add mod topLvl">
          <ac:chgData name="Robert Wood" userId="16ac54d2-70c7-4f25-911e-553c885e1c73" providerId="ADAL" clId="{4D29ECBB-7393-4A15-ABEB-332F23FD5DBE}" dt="2020-07-20T20:29:09.786" v="10171" actId="20577"/>
          <ac:spMkLst>
            <pc:docMk/>
            <pc:sldMk cId="1520621171" sldId="1218"/>
            <ac:spMk id="24" creationId="{F03ED47D-008A-47E8-9119-77BA0B19A90E}"/>
          </ac:spMkLst>
        </pc:spChg>
        <pc:spChg chg="add mod topLvl">
          <ac:chgData name="Robert Wood" userId="16ac54d2-70c7-4f25-911e-553c885e1c73" providerId="ADAL" clId="{4D29ECBB-7393-4A15-ABEB-332F23FD5DBE}" dt="2020-07-20T20:29:06.042" v="10169" actId="20577"/>
          <ac:spMkLst>
            <pc:docMk/>
            <pc:sldMk cId="1520621171" sldId="1218"/>
            <ac:spMk id="26" creationId="{87C81F7A-5833-4F04-B7C3-8347934056B5}"/>
          </ac:spMkLst>
        </pc:spChg>
        <pc:spChg chg="add mod topLvl">
          <ac:chgData name="Robert Wood" userId="16ac54d2-70c7-4f25-911e-553c885e1c73" providerId="ADAL" clId="{4D29ECBB-7393-4A15-ABEB-332F23FD5DBE}" dt="2020-07-22T02:39:26.602" v="15411" actId="404"/>
          <ac:spMkLst>
            <pc:docMk/>
            <pc:sldMk cId="1520621171" sldId="1218"/>
            <ac:spMk id="28" creationId="{67E9DFD0-8C42-4C30-9A76-B975335ABE48}"/>
          </ac:spMkLst>
        </pc:spChg>
        <pc:spChg chg="add mod topLvl">
          <ac:chgData name="Robert Wood" userId="16ac54d2-70c7-4f25-911e-553c885e1c73" providerId="ADAL" clId="{4D29ECBB-7393-4A15-ABEB-332F23FD5DBE}" dt="2020-07-20T16:48:33.186" v="9867" actId="1076"/>
          <ac:spMkLst>
            <pc:docMk/>
            <pc:sldMk cId="1520621171" sldId="1218"/>
            <ac:spMk id="30" creationId="{9315172B-1933-46D6-AC78-3F2312092470}"/>
          </ac:spMkLst>
        </pc:spChg>
        <pc:grpChg chg="add del mod">
          <ac:chgData name="Robert Wood" userId="16ac54d2-70c7-4f25-911e-553c885e1c73" providerId="ADAL" clId="{4D29ECBB-7393-4A15-ABEB-332F23FD5DBE}" dt="2020-07-20T20:27:47.394" v="10163" actId="165"/>
          <ac:grpSpMkLst>
            <pc:docMk/>
            <pc:sldMk cId="1520621171" sldId="1218"/>
            <ac:grpSpMk id="3" creationId="{40615654-C412-4676-806C-889B7D093BA8}"/>
          </ac:grpSpMkLst>
        </pc:grpChg>
        <pc:grpChg chg="add mod">
          <ac:chgData name="Robert Wood" userId="16ac54d2-70c7-4f25-911e-553c885e1c73" providerId="ADAL" clId="{4D29ECBB-7393-4A15-ABEB-332F23FD5DBE}" dt="2020-07-22T03:19:58.275" v="15731" actId="1076"/>
          <ac:grpSpMkLst>
            <pc:docMk/>
            <pc:sldMk cId="1520621171" sldId="1218"/>
            <ac:grpSpMk id="3" creationId="{E9963B19-63FF-4C80-92C1-6256DD9366D5}"/>
          </ac:grpSpMkLst>
        </pc:grpChg>
        <pc:grpChg chg="add mod">
          <ac:chgData name="Robert Wood" userId="16ac54d2-70c7-4f25-911e-553c885e1c73" providerId="ADAL" clId="{4D29ECBB-7393-4A15-ABEB-332F23FD5DBE}" dt="2020-07-22T02:39:31.165" v="15412" actId="12788"/>
          <ac:grpSpMkLst>
            <pc:docMk/>
            <pc:sldMk cId="1520621171" sldId="1218"/>
            <ac:grpSpMk id="5" creationId="{E0F56422-7365-4888-A0B7-29674150EC7C}"/>
          </ac:grpSpMkLst>
        </pc:grpChg>
        <pc:grpChg chg="add del mod">
          <ac:chgData name="Robert Wood" userId="16ac54d2-70c7-4f25-911e-553c885e1c73" providerId="ADAL" clId="{4D29ECBB-7393-4A15-ABEB-332F23FD5DBE}" dt="2020-07-20T16:31:56.082" v="9728" actId="165"/>
          <ac:grpSpMkLst>
            <pc:docMk/>
            <pc:sldMk cId="1520621171" sldId="1218"/>
            <ac:grpSpMk id="31" creationId="{F300C6D3-184F-453A-B3B4-8209EC353EF0}"/>
          </ac:grpSpMkLst>
        </pc:grpChg>
        <pc:picChg chg="add del mod ord modCrop">
          <ac:chgData name="Robert Wood" userId="16ac54d2-70c7-4f25-911e-553c885e1c73" providerId="ADAL" clId="{4D29ECBB-7393-4A15-ABEB-332F23FD5DBE}" dt="2020-07-18T21:02:18.320" v="5696" actId="21"/>
          <ac:picMkLst>
            <pc:docMk/>
            <pc:sldMk cId="1520621171" sldId="1218"/>
            <ac:picMk id="4" creationId="{44B823F6-164A-4450-8FBB-AA842B4BE750}"/>
          </ac:picMkLst>
        </pc:picChg>
        <pc:picChg chg="add del mod">
          <ac:chgData name="Robert Wood" userId="16ac54d2-70c7-4f25-911e-553c885e1c73" providerId="ADAL" clId="{4D29ECBB-7393-4A15-ABEB-332F23FD5DBE}" dt="2020-07-18T22:04:52.196" v="6385" actId="478"/>
          <ac:picMkLst>
            <pc:docMk/>
            <pc:sldMk cId="1520621171" sldId="1218"/>
            <ac:picMk id="6" creationId="{0DA3BE17-6EF2-4BD1-A3DC-AA35549A45CE}"/>
          </ac:picMkLst>
        </pc:picChg>
        <pc:picChg chg="add del mod">
          <ac:chgData name="Robert Wood" userId="16ac54d2-70c7-4f25-911e-553c885e1c73" providerId="ADAL" clId="{4D29ECBB-7393-4A15-ABEB-332F23FD5DBE}" dt="2020-07-18T21:11:59.573" v="5807" actId="478"/>
          <ac:picMkLst>
            <pc:docMk/>
            <pc:sldMk cId="1520621171" sldId="1218"/>
            <ac:picMk id="8" creationId="{2A395062-6EF9-4838-88A7-EB6D44281F87}"/>
          </ac:picMkLst>
        </pc:picChg>
        <pc:picChg chg="del mod ord">
          <ac:chgData name="Robert Wood" userId="16ac54d2-70c7-4f25-911e-553c885e1c73" providerId="ADAL" clId="{4D29ECBB-7393-4A15-ABEB-332F23FD5DBE}" dt="2020-07-18T21:02:18.320" v="5696" actId="21"/>
          <ac:picMkLst>
            <pc:docMk/>
            <pc:sldMk cId="1520621171" sldId="1218"/>
            <ac:picMk id="9" creationId="{88EEECF0-9AEA-4107-92C7-089BA95D8AE2}"/>
          </ac:picMkLst>
        </pc:picChg>
        <pc:picChg chg="mod">
          <ac:chgData name="Robert Wood" userId="16ac54d2-70c7-4f25-911e-553c885e1c73" providerId="ADAL" clId="{4D29ECBB-7393-4A15-ABEB-332F23FD5DBE}" dt="2020-07-22T03:19:51.251" v="15728" actId="164"/>
          <ac:picMkLst>
            <pc:docMk/>
            <pc:sldMk cId="1520621171" sldId="1218"/>
            <ac:picMk id="11" creationId="{DDBE56CB-62DB-4BF2-B9C6-6E23A512F2B7}"/>
          </ac:picMkLst>
        </pc:picChg>
        <pc:picChg chg="del">
          <ac:chgData name="Robert Wood" userId="16ac54d2-70c7-4f25-911e-553c885e1c73" providerId="ADAL" clId="{4D29ECBB-7393-4A15-ABEB-332F23FD5DBE}" dt="2020-07-21T22:26:14.521" v="14369" actId="478"/>
          <ac:picMkLst>
            <pc:docMk/>
            <pc:sldMk cId="1520621171" sldId="1218"/>
            <ac:picMk id="16" creationId="{ADBC5D7D-1B5C-42E0-8ACE-D7AC022D753F}"/>
          </ac:picMkLst>
        </pc:picChg>
        <pc:picChg chg="del mod">
          <ac:chgData name="Robert Wood" userId="16ac54d2-70c7-4f25-911e-553c885e1c73" providerId="ADAL" clId="{4D29ECBB-7393-4A15-ABEB-332F23FD5DBE}" dt="2020-07-21T22:26:14.521" v="14369" actId="478"/>
          <ac:picMkLst>
            <pc:docMk/>
            <pc:sldMk cId="1520621171" sldId="1218"/>
            <ac:picMk id="19" creationId="{8A25E827-872A-4870-AE1A-C94F86F5384D}"/>
          </ac:picMkLst>
        </pc:picChg>
        <pc:picChg chg="mod">
          <ac:chgData name="Robert Wood" userId="16ac54d2-70c7-4f25-911e-553c885e1c73" providerId="ADAL" clId="{4D29ECBB-7393-4A15-ABEB-332F23FD5DBE}" dt="2020-07-22T03:19:51.251" v="15728" actId="164"/>
          <ac:picMkLst>
            <pc:docMk/>
            <pc:sldMk cId="1520621171" sldId="1218"/>
            <ac:picMk id="23" creationId="{D0D68B61-B712-4DA5-BA1B-7535394E7285}"/>
          </ac:picMkLst>
        </pc:picChg>
        <pc:picChg chg="mod">
          <ac:chgData name="Robert Wood" userId="16ac54d2-70c7-4f25-911e-553c885e1c73" providerId="ADAL" clId="{4D29ECBB-7393-4A15-ABEB-332F23FD5DBE}" dt="2020-07-22T03:19:51.251" v="15728" actId="164"/>
          <ac:picMkLst>
            <pc:docMk/>
            <pc:sldMk cId="1520621171" sldId="1218"/>
            <ac:picMk id="25" creationId="{3007A246-579D-4B53-B550-6FA7D114A91A}"/>
          </ac:picMkLst>
        </pc:picChg>
        <pc:picChg chg="del mod">
          <ac:chgData name="Robert Wood" userId="16ac54d2-70c7-4f25-911e-553c885e1c73" providerId="ADAL" clId="{4D29ECBB-7393-4A15-ABEB-332F23FD5DBE}" dt="2020-07-21T22:26:14.521" v="14369" actId="478"/>
          <ac:picMkLst>
            <pc:docMk/>
            <pc:sldMk cId="1520621171" sldId="1218"/>
            <ac:picMk id="27" creationId="{806E852F-1E79-4D92-8812-17854BC81107}"/>
          </ac:picMkLst>
        </pc:picChg>
        <pc:picChg chg="del mod">
          <ac:chgData name="Robert Wood" userId="16ac54d2-70c7-4f25-911e-553c885e1c73" providerId="ADAL" clId="{4D29ECBB-7393-4A15-ABEB-332F23FD5DBE}" dt="2020-07-21T22:26:14.521" v="14369" actId="478"/>
          <ac:picMkLst>
            <pc:docMk/>
            <pc:sldMk cId="1520621171" sldId="1218"/>
            <ac:picMk id="34" creationId="{D4DA525C-DEFA-4AEE-B809-C0116A9C809A}"/>
          </ac:picMkLst>
        </pc:picChg>
        <pc:cxnChg chg="add del mod">
          <ac:chgData name="Robert Wood" userId="16ac54d2-70c7-4f25-911e-553c885e1c73" providerId="ADAL" clId="{4D29ECBB-7393-4A15-ABEB-332F23FD5DBE}" dt="2020-07-18T21:12:02.507" v="5808" actId="478"/>
          <ac:cxnSpMkLst>
            <pc:docMk/>
            <pc:sldMk cId="1520621171" sldId="1218"/>
            <ac:cxnSpMk id="12" creationId="{D5E69B9B-5148-4143-8FA4-AC2AA2F4C11F}"/>
          </ac:cxnSpMkLst>
        </pc:cxnChg>
      </pc:sldChg>
      <pc:sldChg chg="addSp delSp modSp mod">
        <pc:chgData name="Robert Wood" userId="16ac54d2-70c7-4f25-911e-553c885e1c73" providerId="ADAL" clId="{4D29ECBB-7393-4A15-ABEB-332F23FD5DBE}" dt="2020-07-16T17:18:46.945" v="3746" actId="21"/>
        <pc:sldMkLst>
          <pc:docMk/>
          <pc:sldMk cId="1234510425" sldId="1225"/>
        </pc:sldMkLst>
        <pc:picChg chg="add del mod">
          <ac:chgData name="Robert Wood" userId="16ac54d2-70c7-4f25-911e-553c885e1c73" providerId="ADAL" clId="{4D29ECBB-7393-4A15-ABEB-332F23FD5DBE}" dt="2020-07-16T17:18:46.945" v="3746" actId="21"/>
          <ac:picMkLst>
            <pc:docMk/>
            <pc:sldMk cId="1234510425" sldId="1225"/>
            <ac:picMk id="10" creationId="{C67F9CD7-B6C7-4401-AABB-541417EADE94}"/>
          </ac:picMkLst>
        </pc:picChg>
      </pc:sldChg>
      <pc:sldChg chg="addSp delSp modSp mod">
        <pc:chgData name="Robert Wood" userId="16ac54d2-70c7-4f25-911e-553c885e1c73" providerId="ADAL" clId="{4D29ECBB-7393-4A15-ABEB-332F23FD5DBE}" dt="2020-07-27T16:48:01.814" v="17548" actId="403"/>
        <pc:sldMkLst>
          <pc:docMk/>
          <pc:sldMk cId="572800615" sldId="1276"/>
        </pc:sldMkLst>
        <pc:spChg chg="mod">
          <ac:chgData name="Robert Wood" userId="16ac54d2-70c7-4f25-911e-553c885e1c73" providerId="ADAL" clId="{4D29ECBB-7393-4A15-ABEB-332F23FD5DBE}" dt="2020-07-27T16:48:01.814" v="17548" actId="403"/>
          <ac:spMkLst>
            <pc:docMk/>
            <pc:sldMk cId="572800615" sldId="1276"/>
            <ac:spMk id="2" creationId="{10BA0C5E-58E3-483E-9C11-A711F44D33DA}"/>
          </ac:spMkLst>
        </pc:spChg>
        <pc:spChg chg="mod">
          <ac:chgData name="Robert Wood" userId="16ac54d2-70c7-4f25-911e-553c885e1c73" providerId="ADAL" clId="{4D29ECBB-7393-4A15-ABEB-332F23FD5DBE}" dt="2020-07-21T14:02:57.035" v="13944" actId="13926"/>
          <ac:spMkLst>
            <pc:docMk/>
            <pc:sldMk cId="572800615" sldId="1276"/>
            <ac:spMk id="3" creationId="{86741053-0425-4BF1-9035-0EF36014296B}"/>
          </ac:spMkLst>
        </pc:spChg>
        <pc:spChg chg="add mod">
          <ac:chgData name="Robert Wood" userId="16ac54d2-70c7-4f25-911e-553c885e1c73" providerId="ADAL" clId="{4D29ECBB-7393-4A15-ABEB-332F23FD5DBE}" dt="2020-07-18T22:35:58.513" v="7227" actId="404"/>
          <ac:spMkLst>
            <pc:docMk/>
            <pc:sldMk cId="572800615" sldId="1276"/>
            <ac:spMk id="6" creationId="{A7499DC5-167C-4814-9423-5924EAE66064}"/>
          </ac:spMkLst>
        </pc:spChg>
        <pc:spChg chg="add del mod">
          <ac:chgData name="Robert Wood" userId="16ac54d2-70c7-4f25-911e-553c885e1c73" providerId="ADAL" clId="{4D29ECBB-7393-4A15-ABEB-332F23FD5DBE}" dt="2020-07-16T18:40:09.703" v="4164" actId="478"/>
          <ac:spMkLst>
            <pc:docMk/>
            <pc:sldMk cId="572800615" sldId="1276"/>
            <ac:spMk id="10" creationId="{8C7DF32D-4EFA-4497-99AC-518F5AFA6939}"/>
          </ac:spMkLst>
        </pc:spChg>
        <pc:spChg chg="add del mod">
          <ac:chgData name="Robert Wood" userId="16ac54d2-70c7-4f25-911e-553c885e1c73" providerId="ADAL" clId="{4D29ECBB-7393-4A15-ABEB-332F23FD5DBE}" dt="2020-07-16T18:40:09.703" v="4164" actId="478"/>
          <ac:spMkLst>
            <pc:docMk/>
            <pc:sldMk cId="572800615" sldId="1276"/>
            <ac:spMk id="12" creationId="{03448C88-0BE6-4076-A7F8-36C3326CA758}"/>
          </ac:spMkLst>
        </pc:spChg>
        <pc:spChg chg="add del mod">
          <ac:chgData name="Robert Wood" userId="16ac54d2-70c7-4f25-911e-553c885e1c73" providerId="ADAL" clId="{4D29ECBB-7393-4A15-ABEB-332F23FD5DBE}" dt="2020-07-15T16:54:05.949" v="1055" actId="478"/>
          <ac:spMkLst>
            <pc:docMk/>
            <pc:sldMk cId="572800615" sldId="1276"/>
            <ac:spMk id="14" creationId="{7A99E903-503A-4BC0-AD3E-4F75ABC54FC1}"/>
          </ac:spMkLst>
        </pc:spChg>
        <pc:spChg chg="add del mod">
          <ac:chgData name="Robert Wood" userId="16ac54d2-70c7-4f25-911e-553c885e1c73" providerId="ADAL" clId="{4D29ECBB-7393-4A15-ABEB-332F23FD5DBE}" dt="2020-07-15T16:54:05.949" v="1055" actId="478"/>
          <ac:spMkLst>
            <pc:docMk/>
            <pc:sldMk cId="572800615" sldId="1276"/>
            <ac:spMk id="16" creationId="{41AA422A-1FB2-4B57-B512-507B51740150}"/>
          </ac:spMkLst>
        </pc:spChg>
        <pc:picChg chg="add del mod">
          <ac:chgData name="Robert Wood" userId="16ac54d2-70c7-4f25-911e-553c885e1c73" providerId="ADAL" clId="{4D29ECBB-7393-4A15-ABEB-332F23FD5DBE}" dt="2020-07-15T16:53:56.821" v="1053" actId="478"/>
          <ac:picMkLst>
            <pc:docMk/>
            <pc:sldMk cId="572800615" sldId="1276"/>
            <ac:picMk id="4" creationId="{793B15E0-8851-4215-8884-95BE2F872779}"/>
          </ac:picMkLst>
        </pc:picChg>
        <pc:picChg chg="add del mod">
          <ac:chgData name="Robert Wood" userId="16ac54d2-70c7-4f25-911e-553c885e1c73" providerId="ADAL" clId="{4D29ECBB-7393-4A15-ABEB-332F23FD5DBE}" dt="2020-07-18T22:27:41.082" v="7061" actId="478"/>
          <ac:picMkLst>
            <pc:docMk/>
            <pc:sldMk cId="572800615" sldId="1276"/>
            <ac:picMk id="5" creationId="{86BCFAA0-7658-4DC8-88DA-A3F073501B3A}"/>
          </ac:picMkLst>
        </pc:picChg>
        <pc:picChg chg="del mod">
          <ac:chgData name="Robert Wood" userId="16ac54d2-70c7-4f25-911e-553c885e1c73" providerId="ADAL" clId="{4D29ECBB-7393-4A15-ABEB-332F23FD5DBE}" dt="2020-07-15T16:54:05.949" v="1055" actId="478"/>
          <ac:picMkLst>
            <pc:docMk/>
            <pc:sldMk cId="572800615" sldId="1276"/>
            <ac:picMk id="7" creationId="{FF6DC1E6-1D57-4FA8-9C72-72DFD179BE2D}"/>
          </ac:picMkLst>
        </pc:picChg>
        <pc:picChg chg="del mod">
          <ac:chgData name="Robert Wood" userId="16ac54d2-70c7-4f25-911e-553c885e1c73" providerId="ADAL" clId="{4D29ECBB-7393-4A15-ABEB-332F23FD5DBE}" dt="2020-07-18T22:27:41.082" v="7061" actId="478"/>
          <ac:picMkLst>
            <pc:docMk/>
            <pc:sldMk cId="572800615" sldId="1276"/>
            <ac:picMk id="9" creationId="{480995B2-0589-40BC-9DB0-D7D844AF12AE}"/>
          </ac:picMkLst>
        </pc:picChg>
      </pc:sldChg>
      <pc:sldChg chg="modSp del mod">
        <pc:chgData name="Robert Wood" userId="16ac54d2-70c7-4f25-911e-553c885e1c73" providerId="ADAL" clId="{4D29ECBB-7393-4A15-ABEB-332F23FD5DBE}" dt="2020-07-19T05:06:22.052" v="9278" actId="47"/>
        <pc:sldMkLst>
          <pc:docMk/>
          <pc:sldMk cId="31774091" sldId="1277"/>
        </pc:sldMkLst>
        <pc:spChg chg="mod">
          <ac:chgData name="Robert Wood" userId="16ac54d2-70c7-4f25-911e-553c885e1c73" providerId="ADAL" clId="{4D29ECBB-7393-4A15-ABEB-332F23FD5DBE}" dt="2020-07-15T16:47:24.009" v="980" actId="207"/>
          <ac:spMkLst>
            <pc:docMk/>
            <pc:sldMk cId="31774091" sldId="1277"/>
            <ac:spMk id="20" creationId="{79DC7572-FAAB-470B-B6DD-445767DF2621}"/>
          </ac:spMkLst>
        </pc:spChg>
      </pc:sldChg>
      <pc:sldChg chg="addSp delSp modSp del mod ord">
        <pc:chgData name="Robert Wood" userId="16ac54d2-70c7-4f25-911e-553c885e1c73" providerId="ADAL" clId="{4D29ECBB-7393-4A15-ABEB-332F23FD5DBE}" dt="2020-07-16T17:28:47.710" v="4163" actId="47"/>
        <pc:sldMkLst>
          <pc:docMk/>
          <pc:sldMk cId="1087510520" sldId="1286"/>
        </pc:sldMkLst>
        <pc:spChg chg="add mod ord">
          <ac:chgData name="Robert Wood" userId="16ac54d2-70c7-4f25-911e-553c885e1c73" providerId="ADAL" clId="{4D29ECBB-7393-4A15-ABEB-332F23FD5DBE}" dt="2020-07-15T23:13:29.462" v="2355" actId="14100"/>
          <ac:spMkLst>
            <pc:docMk/>
            <pc:sldMk cId="1087510520" sldId="1286"/>
            <ac:spMk id="31" creationId="{2EFDF94E-5D16-4FF7-97BD-46DDE77DC7CF}"/>
          </ac:spMkLst>
        </pc:spChg>
        <pc:spChg chg="add mod ord">
          <ac:chgData name="Robert Wood" userId="16ac54d2-70c7-4f25-911e-553c885e1c73" providerId="ADAL" clId="{4D29ECBB-7393-4A15-ABEB-332F23FD5DBE}" dt="2020-07-15T23:13:24.996" v="2354" actId="14100"/>
          <ac:spMkLst>
            <pc:docMk/>
            <pc:sldMk cId="1087510520" sldId="1286"/>
            <ac:spMk id="33" creationId="{3818141B-7EBC-42A4-BDDA-3B15CB518770}"/>
          </ac:spMkLst>
        </pc:spChg>
        <pc:spChg chg="add mod ord">
          <ac:chgData name="Robert Wood" userId="16ac54d2-70c7-4f25-911e-553c885e1c73" providerId="ADAL" clId="{4D29ECBB-7393-4A15-ABEB-332F23FD5DBE}" dt="2020-07-15T23:13:46.730" v="2360" actId="167"/>
          <ac:spMkLst>
            <pc:docMk/>
            <pc:sldMk cId="1087510520" sldId="1286"/>
            <ac:spMk id="35" creationId="{76970D9F-628B-47AE-92B1-1C3D63988517}"/>
          </ac:spMkLst>
        </pc:spChg>
        <pc:picChg chg="del">
          <ac:chgData name="Robert Wood" userId="16ac54d2-70c7-4f25-911e-553c885e1c73" providerId="ADAL" clId="{4D29ECBB-7393-4A15-ABEB-332F23FD5DBE}" dt="2020-07-15T22:50:03.880" v="2295" actId="478"/>
          <ac:picMkLst>
            <pc:docMk/>
            <pc:sldMk cId="1087510520" sldId="1286"/>
            <ac:picMk id="3" creationId="{AE676067-9E0A-4303-907E-5F84F3A52AE9}"/>
          </ac:picMkLst>
        </pc:picChg>
        <pc:picChg chg="add del mod">
          <ac:chgData name="Robert Wood" userId="16ac54d2-70c7-4f25-911e-553c885e1c73" providerId="ADAL" clId="{4D29ECBB-7393-4A15-ABEB-332F23FD5DBE}" dt="2020-07-15T23:13:58.673" v="2362" actId="478"/>
          <ac:picMkLst>
            <pc:docMk/>
            <pc:sldMk cId="1087510520" sldId="1286"/>
            <ac:picMk id="5" creationId="{35B03C71-AC7E-48C2-B812-BF226101A039}"/>
          </ac:picMkLst>
        </pc:picChg>
        <pc:picChg chg="add del mod">
          <ac:chgData name="Robert Wood" userId="16ac54d2-70c7-4f25-911e-553c885e1c73" providerId="ADAL" clId="{4D29ECBB-7393-4A15-ABEB-332F23FD5DBE}" dt="2020-07-15T23:13:56.167" v="2361" actId="478"/>
          <ac:picMkLst>
            <pc:docMk/>
            <pc:sldMk cId="1087510520" sldId="1286"/>
            <ac:picMk id="7" creationId="{1EEADBAA-D9D0-4F0C-B199-3478110CC433}"/>
          </ac:picMkLst>
        </pc:picChg>
        <pc:picChg chg="add mod">
          <ac:chgData name="Robert Wood" userId="16ac54d2-70c7-4f25-911e-553c885e1c73" providerId="ADAL" clId="{4D29ECBB-7393-4A15-ABEB-332F23FD5DBE}" dt="2020-07-15T23:10:48.574" v="2326" actId="1076"/>
          <ac:picMkLst>
            <pc:docMk/>
            <pc:sldMk cId="1087510520" sldId="1286"/>
            <ac:picMk id="9" creationId="{DFD31AF0-7F77-4159-B6F9-044B68A26320}"/>
          </ac:picMkLst>
        </pc:picChg>
        <pc:picChg chg="add mod">
          <ac:chgData name="Robert Wood" userId="16ac54d2-70c7-4f25-911e-553c885e1c73" providerId="ADAL" clId="{4D29ECBB-7393-4A15-ABEB-332F23FD5DBE}" dt="2020-07-15T22:51:35.737" v="2302" actId="1076"/>
          <ac:picMkLst>
            <pc:docMk/>
            <pc:sldMk cId="1087510520" sldId="1286"/>
            <ac:picMk id="11" creationId="{A3496A23-A3B8-4807-BC0C-DD64BCEF6700}"/>
          </ac:picMkLst>
        </pc:picChg>
        <pc:picChg chg="add mod">
          <ac:chgData name="Robert Wood" userId="16ac54d2-70c7-4f25-911e-553c885e1c73" providerId="ADAL" clId="{4D29ECBB-7393-4A15-ABEB-332F23FD5DBE}" dt="2020-07-15T23:10:53.150" v="2327" actId="1076"/>
          <ac:picMkLst>
            <pc:docMk/>
            <pc:sldMk cId="1087510520" sldId="1286"/>
            <ac:picMk id="13" creationId="{04CBD6A9-DBA7-4ED2-A9F0-DEE3F1820169}"/>
          </ac:picMkLst>
        </pc:picChg>
        <pc:picChg chg="add mod">
          <ac:chgData name="Robert Wood" userId="16ac54d2-70c7-4f25-911e-553c885e1c73" providerId="ADAL" clId="{4D29ECBB-7393-4A15-ABEB-332F23FD5DBE}" dt="2020-07-15T23:10:28.519" v="2323" actId="1076"/>
          <ac:picMkLst>
            <pc:docMk/>
            <pc:sldMk cId="1087510520" sldId="1286"/>
            <ac:picMk id="15" creationId="{E79425A8-76D1-48C0-81E8-39DE2D8E7207}"/>
          </ac:picMkLst>
        </pc:picChg>
        <pc:picChg chg="add mod">
          <ac:chgData name="Robert Wood" userId="16ac54d2-70c7-4f25-911e-553c885e1c73" providerId="ADAL" clId="{4D29ECBB-7393-4A15-ABEB-332F23FD5DBE}" dt="2020-07-15T23:10:30.328" v="2324" actId="1076"/>
          <ac:picMkLst>
            <pc:docMk/>
            <pc:sldMk cId="1087510520" sldId="1286"/>
            <ac:picMk id="17" creationId="{595D8D73-CCA5-474A-9984-6A87D12468E2}"/>
          </ac:picMkLst>
        </pc:picChg>
        <pc:picChg chg="add del mod">
          <ac:chgData name="Robert Wood" userId="16ac54d2-70c7-4f25-911e-553c885e1c73" providerId="ADAL" clId="{4D29ECBB-7393-4A15-ABEB-332F23FD5DBE}" dt="2020-07-15T23:12:42.976" v="2342" actId="478"/>
          <ac:picMkLst>
            <pc:docMk/>
            <pc:sldMk cId="1087510520" sldId="1286"/>
            <ac:picMk id="19" creationId="{FF94C66A-3F33-4303-A01A-E85914F84435}"/>
          </ac:picMkLst>
        </pc:picChg>
        <pc:picChg chg="add mod">
          <ac:chgData name="Robert Wood" userId="16ac54d2-70c7-4f25-911e-553c885e1c73" providerId="ADAL" clId="{4D29ECBB-7393-4A15-ABEB-332F23FD5DBE}" dt="2020-07-15T23:24:29.712" v="2367" actId="1076"/>
          <ac:picMkLst>
            <pc:docMk/>
            <pc:sldMk cId="1087510520" sldId="1286"/>
            <ac:picMk id="37" creationId="{D4E367B1-511C-4102-9846-87BC3331E7F1}"/>
          </ac:picMkLst>
        </pc:picChg>
        <pc:cxnChg chg="add">
          <ac:chgData name="Robert Wood" userId="16ac54d2-70c7-4f25-911e-553c885e1c73" providerId="ADAL" clId="{4D29ECBB-7393-4A15-ABEB-332F23FD5DBE}" dt="2020-07-15T23:11:06.121" v="2328" actId="11529"/>
          <ac:cxnSpMkLst>
            <pc:docMk/>
            <pc:sldMk cId="1087510520" sldId="1286"/>
            <ac:cxnSpMk id="21" creationId="{EA6EE2E5-0A69-4DBE-93DE-BDF293B53EA0}"/>
          </ac:cxnSpMkLst>
        </pc:cxnChg>
        <pc:cxnChg chg="add mod">
          <ac:chgData name="Robert Wood" userId="16ac54d2-70c7-4f25-911e-553c885e1c73" providerId="ADAL" clId="{4D29ECBB-7393-4A15-ABEB-332F23FD5DBE}" dt="2020-07-15T23:12:06.637" v="2337" actId="14100"/>
          <ac:cxnSpMkLst>
            <pc:docMk/>
            <pc:sldMk cId="1087510520" sldId="1286"/>
            <ac:cxnSpMk id="22" creationId="{FADBA385-2BA2-48CF-99C7-48072744430B}"/>
          </ac:cxnSpMkLst>
        </pc:cxnChg>
        <pc:cxnChg chg="add">
          <ac:chgData name="Robert Wood" userId="16ac54d2-70c7-4f25-911e-553c885e1c73" providerId="ADAL" clId="{4D29ECBB-7393-4A15-ABEB-332F23FD5DBE}" dt="2020-07-15T23:11:44.736" v="2332" actId="11529"/>
          <ac:cxnSpMkLst>
            <pc:docMk/>
            <pc:sldMk cId="1087510520" sldId="1286"/>
            <ac:cxnSpMk id="25" creationId="{E300BFCF-D212-41AB-92D7-A672ED98B510}"/>
          </ac:cxnSpMkLst>
        </pc:cxnChg>
        <pc:cxnChg chg="add mod">
          <ac:chgData name="Robert Wood" userId="16ac54d2-70c7-4f25-911e-553c885e1c73" providerId="ADAL" clId="{4D29ECBB-7393-4A15-ABEB-332F23FD5DBE}" dt="2020-07-15T23:11:54.118" v="2334" actId="1076"/>
          <ac:cxnSpMkLst>
            <pc:docMk/>
            <pc:sldMk cId="1087510520" sldId="1286"/>
            <ac:cxnSpMk id="26" creationId="{CC423756-A020-463F-9EAD-4DB5CDBC0837}"/>
          </ac:cxnSpMkLst>
        </pc:cxnChg>
        <pc:cxnChg chg="add mod">
          <ac:chgData name="Robert Wood" userId="16ac54d2-70c7-4f25-911e-553c885e1c73" providerId="ADAL" clId="{4D29ECBB-7393-4A15-ABEB-332F23FD5DBE}" dt="2020-07-15T23:12:12.134" v="2338" actId="14100"/>
          <ac:cxnSpMkLst>
            <pc:docMk/>
            <pc:sldMk cId="1087510520" sldId="1286"/>
            <ac:cxnSpMk id="27" creationId="{9345B8E7-05AB-46F2-B8D0-8639453A2D1C}"/>
          </ac:cxnSpMkLst>
        </pc:cxnChg>
        <pc:cxnChg chg="add del mod">
          <ac:chgData name="Robert Wood" userId="16ac54d2-70c7-4f25-911e-553c885e1c73" providerId="ADAL" clId="{4D29ECBB-7393-4A15-ABEB-332F23FD5DBE}" dt="2020-07-15T23:12:40.009" v="2341" actId="478"/>
          <ac:cxnSpMkLst>
            <pc:docMk/>
            <pc:sldMk cId="1087510520" sldId="1286"/>
            <ac:cxnSpMk id="30" creationId="{ADF86DCB-7C0B-4B37-8F09-03D8EC5C8705}"/>
          </ac:cxnSpMkLst>
        </pc:cxnChg>
      </pc:sldChg>
      <pc:sldChg chg="del">
        <pc:chgData name="Robert Wood" userId="16ac54d2-70c7-4f25-911e-553c885e1c73" providerId="ADAL" clId="{4D29ECBB-7393-4A15-ABEB-332F23FD5DBE}" dt="2020-07-16T00:06:51.390" v="2610" actId="47"/>
        <pc:sldMkLst>
          <pc:docMk/>
          <pc:sldMk cId="4050161883" sldId="1287"/>
        </pc:sldMkLst>
      </pc:sldChg>
      <pc:sldChg chg="addSp delSp modSp mod ord chgLayout">
        <pc:chgData name="Robert Wood" userId="16ac54d2-70c7-4f25-911e-553c885e1c73" providerId="ADAL" clId="{4D29ECBB-7393-4A15-ABEB-332F23FD5DBE}" dt="2020-07-22T16:14:34.187" v="17533" actId="12788"/>
        <pc:sldMkLst>
          <pc:docMk/>
          <pc:sldMk cId="928462959" sldId="1289"/>
        </pc:sldMkLst>
        <pc:spChg chg="mod ord">
          <ac:chgData name="Robert Wood" userId="16ac54d2-70c7-4f25-911e-553c885e1c73" providerId="ADAL" clId="{4D29ECBB-7393-4A15-ABEB-332F23FD5DBE}" dt="2020-07-22T04:30:52.714" v="17380" actId="700"/>
          <ac:spMkLst>
            <pc:docMk/>
            <pc:sldMk cId="928462959" sldId="1289"/>
            <ac:spMk id="2" creationId="{11755446-89ED-4196-AB4E-95F22CE70A07}"/>
          </ac:spMkLst>
        </pc:spChg>
        <pc:spChg chg="mod ord">
          <ac:chgData name="Robert Wood" userId="16ac54d2-70c7-4f25-911e-553c885e1c73" providerId="ADAL" clId="{4D29ECBB-7393-4A15-ABEB-332F23FD5DBE}" dt="2020-07-22T04:30:52.714" v="17380" actId="700"/>
          <ac:spMkLst>
            <pc:docMk/>
            <pc:sldMk cId="928462959" sldId="1289"/>
            <ac:spMk id="3" creationId="{3D1FD947-85C8-4929-B593-26D65839942A}"/>
          </ac:spMkLst>
        </pc:spChg>
        <pc:spChg chg="mod ord">
          <ac:chgData name="Robert Wood" userId="16ac54d2-70c7-4f25-911e-553c885e1c73" providerId="ADAL" clId="{4D29ECBB-7393-4A15-ABEB-332F23FD5DBE}" dt="2020-07-22T04:30:52.714" v="17380" actId="700"/>
          <ac:spMkLst>
            <pc:docMk/>
            <pc:sldMk cId="928462959" sldId="1289"/>
            <ac:spMk id="4" creationId="{FE0F063B-4D1F-42D7-ADC6-B9E059C9231C}"/>
          </ac:spMkLst>
        </pc:spChg>
        <pc:spChg chg="del mod">
          <ac:chgData name="Robert Wood" userId="16ac54d2-70c7-4f25-911e-553c885e1c73" providerId="ADAL" clId="{4D29ECBB-7393-4A15-ABEB-332F23FD5DBE}" dt="2020-07-21T05:10:58.630" v="13926" actId="478"/>
          <ac:spMkLst>
            <pc:docMk/>
            <pc:sldMk cId="928462959" sldId="1289"/>
            <ac:spMk id="5" creationId="{F785B7A8-5CD5-4735-A308-631A5A226ADE}"/>
          </ac:spMkLst>
        </pc:spChg>
        <pc:spChg chg="mod topLvl">
          <ac:chgData name="Robert Wood" userId="16ac54d2-70c7-4f25-911e-553c885e1c73" providerId="ADAL" clId="{4D29ECBB-7393-4A15-ABEB-332F23FD5DBE}" dt="2020-07-22T04:36:07.694" v="17491" actId="404"/>
          <ac:spMkLst>
            <pc:docMk/>
            <pc:sldMk cId="928462959" sldId="1289"/>
            <ac:spMk id="7" creationId="{0F2DE572-5A99-431E-9E7D-865357D646E2}"/>
          </ac:spMkLst>
        </pc:spChg>
        <pc:spChg chg="add mod topLvl">
          <ac:chgData name="Robert Wood" userId="16ac54d2-70c7-4f25-911e-553c885e1c73" providerId="ADAL" clId="{4D29ECBB-7393-4A15-ABEB-332F23FD5DBE}" dt="2020-07-22T04:36:07.694" v="17491" actId="404"/>
          <ac:spMkLst>
            <pc:docMk/>
            <pc:sldMk cId="928462959" sldId="1289"/>
            <ac:spMk id="9" creationId="{339495EE-DBE5-4FC9-B7E7-635434BF1991}"/>
          </ac:spMkLst>
        </pc:spChg>
        <pc:spChg chg="add mod topLvl">
          <ac:chgData name="Robert Wood" userId="16ac54d2-70c7-4f25-911e-553c885e1c73" providerId="ADAL" clId="{4D29ECBB-7393-4A15-ABEB-332F23FD5DBE}" dt="2020-07-22T04:36:07.694" v="17491" actId="404"/>
          <ac:spMkLst>
            <pc:docMk/>
            <pc:sldMk cId="928462959" sldId="1289"/>
            <ac:spMk id="11" creationId="{348BD6B3-C5D4-444F-B380-D91C64014CD5}"/>
          </ac:spMkLst>
        </pc:spChg>
        <pc:spChg chg="mod">
          <ac:chgData name="Robert Wood" userId="16ac54d2-70c7-4f25-911e-553c885e1c73" providerId="ADAL" clId="{4D29ECBB-7393-4A15-ABEB-332F23FD5DBE}" dt="2020-07-21T05:10:21.038" v="13903" actId="165"/>
          <ac:spMkLst>
            <pc:docMk/>
            <pc:sldMk cId="928462959" sldId="1289"/>
            <ac:spMk id="13" creationId="{B6BE50A4-14EF-4894-8713-DA19658AC4F0}"/>
          </ac:spMkLst>
        </pc:spChg>
        <pc:spChg chg="mod">
          <ac:chgData name="Robert Wood" userId="16ac54d2-70c7-4f25-911e-553c885e1c73" providerId="ADAL" clId="{4D29ECBB-7393-4A15-ABEB-332F23FD5DBE}" dt="2020-07-21T05:10:21.038" v="13903" actId="165"/>
          <ac:spMkLst>
            <pc:docMk/>
            <pc:sldMk cId="928462959" sldId="1289"/>
            <ac:spMk id="14" creationId="{824AF9C0-7627-4C33-B338-C026BD13209A}"/>
          </ac:spMkLst>
        </pc:spChg>
        <pc:spChg chg="mod topLvl">
          <ac:chgData name="Robert Wood" userId="16ac54d2-70c7-4f25-911e-553c885e1c73" providerId="ADAL" clId="{4D29ECBB-7393-4A15-ABEB-332F23FD5DBE}" dt="2020-07-22T04:36:07.694" v="17491" actId="404"/>
          <ac:spMkLst>
            <pc:docMk/>
            <pc:sldMk cId="928462959" sldId="1289"/>
            <ac:spMk id="16" creationId="{F1B0F832-32F6-4AA2-9436-8ED0288D2C9F}"/>
          </ac:spMkLst>
        </pc:spChg>
        <pc:spChg chg="mod">
          <ac:chgData name="Robert Wood" userId="16ac54d2-70c7-4f25-911e-553c885e1c73" providerId="ADAL" clId="{4D29ECBB-7393-4A15-ABEB-332F23FD5DBE}" dt="2020-07-21T05:10:21.038" v="13903" actId="165"/>
          <ac:spMkLst>
            <pc:docMk/>
            <pc:sldMk cId="928462959" sldId="1289"/>
            <ac:spMk id="17" creationId="{D3D9DC67-601B-4E17-8F78-FE7C8F647E62}"/>
          </ac:spMkLst>
        </pc:spChg>
        <pc:spChg chg="mod">
          <ac:chgData name="Robert Wood" userId="16ac54d2-70c7-4f25-911e-553c885e1c73" providerId="ADAL" clId="{4D29ECBB-7393-4A15-ABEB-332F23FD5DBE}" dt="2020-07-21T05:10:21.038" v="13903" actId="165"/>
          <ac:spMkLst>
            <pc:docMk/>
            <pc:sldMk cId="928462959" sldId="1289"/>
            <ac:spMk id="18" creationId="{2B56CBAE-6A5F-486D-8DC3-BB981426A78F}"/>
          </ac:spMkLst>
        </pc:spChg>
        <pc:spChg chg="mod">
          <ac:chgData name="Robert Wood" userId="16ac54d2-70c7-4f25-911e-553c885e1c73" providerId="ADAL" clId="{4D29ECBB-7393-4A15-ABEB-332F23FD5DBE}" dt="2020-07-21T05:10:24.599" v="13904" actId="165"/>
          <ac:spMkLst>
            <pc:docMk/>
            <pc:sldMk cId="928462959" sldId="1289"/>
            <ac:spMk id="20" creationId="{5AFC64BF-259C-4749-92B6-D92FA9F06529}"/>
          </ac:spMkLst>
        </pc:spChg>
        <pc:spChg chg="mod">
          <ac:chgData name="Robert Wood" userId="16ac54d2-70c7-4f25-911e-553c885e1c73" providerId="ADAL" clId="{4D29ECBB-7393-4A15-ABEB-332F23FD5DBE}" dt="2020-07-21T05:10:24.599" v="13904" actId="165"/>
          <ac:spMkLst>
            <pc:docMk/>
            <pc:sldMk cId="928462959" sldId="1289"/>
            <ac:spMk id="21" creationId="{39C32069-A29E-4E23-94BF-42E06ACDE329}"/>
          </ac:spMkLst>
        </pc:spChg>
        <pc:spChg chg="mod">
          <ac:chgData name="Robert Wood" userId="16ac54d2-70c7-4f25-911e-553c885e1c73" providerId="ADAL" clId="{4D29ECBB-7393-4A15-ABEB-332F23FD5DBE}" dt="2020-07-21T05:10:24.599" v="13904" actId="165"/>
          <ac:spMkLst>
            <pc:docMk/>
            <pc:sldMk cId="928462959" sldId="1289"/>
            <ac:spMk id="23" creationId="{25AEE952-24D6-4CBE-85BF-ED75BCDF620E}"/>
          </ac:spMkLst>
        </pc:spChg>
        <pc:spChg chg="mod">
          <ac:chgData name="Robert Wood" userId="16ac54d2-70c7-4f25-911e-553c885e1c73" providerId="ADAL" clId="{4D29ECBB-7393-4A15-ABEB-332F23FD5DBE}" dt="2020-07-21T05:10:24.599" v="13904" actId="165"/>
          <ac:spMkLst>
            <pc:docMk/>
            <pc:sldMk cId="928462959" sldId="1289"/>
            <ac:spMk id="24" creationId="{FA080DC1-0683-40AC-B110-A54E8437A4CA}"/>
          </ac:spMkLst>
        </pc:spChg>
        <pc:spChg chg="mod">
          <ac:chgData name="Robert Wood" userId="16ac54d2-70c7-4f25-911e-553c885e1c73" providerId="ADAL" clId="{4D29ECBB-7393-4A15-ABEB-332F23FD5DBE}" dt="2020-07-21T05:11:51.781" v="13935" actId="255"/>
          <ac:spMkLst>
            <pc:docMk/>
            <pc:sldMk cId="928462959" sldId="1289"/>
            <ac:spMk id="28" creationId="{B5B6D4E3-3739-42BF-B20B-40A141145319}"/>
          </ac:spMkLst>
        </pc:spChg>
        <pc:spChg chg="mod">
          <ac:chgData name="Robert Wood" userId="16ac54d2-70c7-4f25-911e-553c885e1c73" providerId="ADAL" clId="{4D29ECBB-7393-4A15-ABEB-332F23FD5DBE}" dt="2020-07-21T05:11:51.781" v="13935" actId="255"/>
          <ac:spMkLst>
            <pc:docMk/>
            <pc:sldMk cId="928462959" sldId="1289"/>
            <ac:spMk id="29" creationId="{496B8556-134A-42BA-BB0B-EC17A856AEDB}"/>
          </ac:spMkLst>
        </pc:spChg>
        <pc:spChg chg="mod">
          <ac:chgData name="Robert Wood" userId="16ac54d2-70c7-4f25-911e-553c885e1c73" providerId="ADAL" clId="{4D29ECBB-7393-4A15-ABEB-332F23FD5DBE}" dt="2020-07-21T05:11:51.781" v="13935" actId="255"/>
          <ac:spMkLst>
            <pc:docMk/>
            <pc:sldMk cId="928462959" sldId="1289"/>
            <ac:spMk id="30" creationId="{0DFE5EA7-3C5C-4625-9608-699F6F592562}"/>
          </ac:spMkLst>
        </pc:spChg>
        <pc:spChg chg="mod">
          <ac:chgData name="Robert Wood" userId="16ac54d2-70c7-4f25-911e-553c885e1c73" providerId="ADAL" clId="{4D29ECBB-7393-4A15-ABEB-332F23FD5DBE}" dt="2020-07-21T05:11:51.781" v="13935" actId="255"/>
          <ac:spMkLst>
            <pc:docMk/>
            <pc:sldMk cId="928462959" sldId="1289"/>
            <ac:spMk id="31" creationId="{70604226-FC51-4B07-817E-A8E9A047D1D7}"/>
          </ac:spMkLst>
        </pc:spChg>
        <pc:grpChg chg="add del mod topLvl">
          <ac:chgData name="Robert Wood" userId="16ac54d2-70c7-4f25-911e-553c885e1c73" providerId="ADAL" clId="{4D29ECBB-7393-4A15-ABEB-332F23FD5DBE}" dt="2020-07-21T05:10:21.038" v="13903" actId="165"/>
          <ac:grpSpMkLst>
            <pc:docMk/>
            <pc:sldMk cId="928462959" sldId="1289"/>
            <ac:grpSpMk id="10" creationId="{4E9BB098-4413-400A-8774-635E393BE81C}"/>
          </ac:grpSpMkLst>
        </pc:grpChg>
        <pc:grpChg chg="add del mod topLvl">
          <ac:chgData name="Robert Wood" userId="16ac54d2-70c7-4f25-911e-553c885e1c73" providerId="ADAL" clId="{4D29ECBB-7393-4A15-ABEB-332F23FD5DBE}" dt="2020-07-21T05:10:31.846" v="13906" actId="478"/>
          <ac:grpSpMkLst>
            <pc:docMk/>
            <pc:sldMk cId="928462959" sldId="1289"/>
            <ac:grpSpMk id="12" creationId="{1D5847BD-92E2-48EC-8B81-71524C043141}"/>
          </ac:grpSpMkLst>
        </pc:grpChg>
        <pc:grpChg chg="add del mod topLvl">
          <ac:chgData name="Robert Wood" userId="16ac54d2-70c7-4f25-911e-553c885e1c73" providerId="ADAL" clId="{4D29ECBB-7393-4A15-ABEB-332F23FD5DBE}" dt="2020-07-21T05:10:31.846" v="13906" actId="478"/>
          <ac:grpSpMkLst>
            <pc:docMk/>
            <pc:sldMk cId="928462959" sldId="1289"/>
            <ac:grpSpMk id="15" creationId="{EF4B7DA7-DE86-4D2F-BF8F-771FE348D671}"/>
          </ac:grpSpMkLst>
        </pc:grpChg>
        <pc:grpChg chg="add del mod topLvl">
          <ac:chgData name="Robert Wood" userId="16ac54d2-70c7-4f25-911e-553c885e1c73" providerId="ADAL" clId="{4D29ECBB-7393-4A15-ABEB-332F23FD5DBE}" dt="2020-07-21T05:10:28.452" v="13905" actId="478"/>
          <ac:grpSpMkLst>
            <pc:docMk/>
            <pc:sldMk cId="928462959" sldId="1289"/>
            <ac:grpSpMk id="19" creationId="{00C29427-B639-45F0-91F6-476B03BB7D6E}"/>
          </ac:grpSpMkLst>
        </pc:grpChg>
        <pc:grpChg chg="add del mod topLvl">
          <ac:chgData name="Robert Wood" userId="16ac54d2-70c7-4f25-911e-553c885e1c73" providerId="ADAL" clId="{4D29ECBB-7393-4A15-ABEB-332F23FD5DBE}" dt="2020-07-21T05:10:28.452" v="13905" actId="478"/>
          <ac:grpSpMkLst>
            <pc:docMk/>
            <pc:sldMk cId="928462959" sldId="1289"/>
            <ac:grpSpMk id="22" creationId="{AE0A6C95-B606-478D-AA4C-E36388DECDBA}"/>
          </ac:grpSpMkLst>
        </pc:grpChg>
        <pc:grpChg chg="add del mod topLvl">
          <ac:chgData name="Robert Wood" userId="16ac54d2-70c7-4f25-911e-553c885e1c73" providerId="ADAL" clId="{4D29ECBB-7393-4A15-ABEB-332F23FD5DBE}" dt="2020-07-21T05:10:24.599" v="13904" actId="165"/>
          <ac:grpSpMkLst>
            <pc:docMk/>
            <pc:sldMk cId="928462959" sldId="1289"/>
            <ac:grpSpMk id="25" creationId="{1EB9D694-7E45-4E76-B99D-ABFCE7294394}"/>
          </ac:grpSpMkLst>
        </pc:grpChg>
        <pc:grpChg chg="add del mod">
          <ac:chgData name="Robert Wood" userId="16ac54d2-70c7-4f25-911e-553c885e1c73" providerId="ADAL" clId="{4D29ECBB-7393-4A15-ABEB-332F23FD5DBE}" dt="2020-07-21T05:10:14.336" v="13902" actId="165"/>
          <ac:grpSpMkLst>
            <pc:docMk/>
            <pc:sldMk cId="928462959" sldId="1289"/>
            <ac:grpSpMk id="26" creationId="{85A81C39-CEAC-4F5F-831C-152E38EAA20B}"/>
          </ac:grpSpMkLst>
        </pc:grpChg>
        <pc:grpChg chg="add del mod">
          <ac:chgData name="Robert Wood" userId="16ac54d2-70c7-4f25-911e-553c885e1c73" providerId="ADAL" clId="{4D29ECBB-7393-4A15-ABEB-332F23FD5DBE}" dt="2020-07-22T04:31:29.911" v="17383" actId="478"/>
          <ac:grpSpMkLst>
            <pc:docMk/>
            <pc:sldMk cId="928462959" sldId="1289"/>
            <ac:grpSpMk id="27" creationId="{DFF2DD99-42CC-4279-AF75-C173B5604664}"/>
          </ac:grpSpMkLst>
        </pc:grpChg>
        <pc:picChg chg="add mod">
          <ac:chgData name="Robert Wood" userId="16ac54d2-70c7-4f25-911e-553c885e1c73" providerId="ADAL" clId="{4D29ECBB-7393-4A15-ABEB-332F23FD5DBE}" dt="2020-07-22T16:14:34.187" v="17533" actId="12788"/>
          <ac:picMkLst>
            <pc:docMk/>
            <pc:sldMk cId="928462959" sldId="1289"/>
            <ac:picMk id="5" creationId="{951DDFA3-B088-499D-B1DC-0AF1269AE8A5}"/>
          </ac:picMkLst>
        </pc:picChg>
      </pc:sldChg>
      <pc:sldChg chg="addSp delSp modSp del mod ord modClrScheme chgLayout">
        <pc:chgData name="Robert Wood" userId="16ac54d2-70c7-4f25-911e-553c885e1c73" providerId="ADAL" clId="{4D29ECBB-7393-4A15-ABEB-332F23FD5DBE}" dt="2020-07-22T04:10:53.218" v="16947" actId="47"/>
        <pc:sldMkLst>
          <pc:docMk/>
          <pc:sldMk cId="194193191" sldId="1299"/>
        </pc:sldMkLst>
        <pc:spChg chg="mod ord">
          <ac:chgData name="Robert Wood" userId="16ac54d2-70c7-4f25-911e-553c885e1c73" providerId="ADAL" clId="{4D29ECBB-7393-4A15-ABEB-332F23FD5DBE}" dt="2020-07-19T03:42:47.078" v="7751" actId="700"/>
          <ac:spMkLst>
            <pc:docMk/>
            <pc:sldMk cId="194193191" sldId="1299"/>
            <ac:spMk id="2" creationId="{7238FC0E-CC98-41E0-8ACF-0D2A04A856A3}"/>
          </ac:spMkLst>
        </pc:spChg>
        <pc:spChg chg="mod ord">
          <ac:chgData name="Robert Wood" userId="16ac54d2-70c7-4f25-911e-553c885e1c73" providerId="ADAL" clId="{4D29ECBB-7393-4A15-ABEB-332F23FD5DBE}" dt="2020-07-20T16:25:07.140" v="9570" actId="6549"/>
          <ac:spMkLst>
            <pc:docMk/>
            <pc:sldMk cId="194193191" sldId="1299"/>
            <ac:spMk id="3" creationId="{903A9188-0133-4BA9-B231-9E17ADB0CBB9}"/>
          </ac:spMkLst>
        </pc:spChg>
        <pc:spChg chg="mod ord">
          <ac:chgData name="Robert Wood" userId="16ac54d2-70c7-4f25-911e-553c885e1c73" providerId="ADAL" clId="{4D29ECBB-7393-4A15-ABEB-332F23FD5DBE}" dt="2020-07-20T20:28:14.543" v="10164" actId="13926"/>
          <ac:spMkLst>
            <pc:docMk/>
            <pc:sldMk cId="194193191" sldId="1299"/>
            <ac:spMk id="4" creationId="{2393D3A8-A9BC-4F53-9B85-C95EA3B5ED44}"/>
          </ac:spMkLst>
        </pc:spChg>
        <pc:spChg chg="del">
          <ac:chgData name="Robert Wood" userId="16ac54d2-70c7-4f25-911e-553c885e1c73" providerId="ADAL" clId="{4D29ECBB-7393-4A15-ABEB-332F23FD5DBE}" dt="2020-07-14T20:47:49.395" v="3" actId="478"/>
          <ac:spMkLst>
            <pc:docMk/>
            <pc:sldMk cId="194193191" sldId="1299"/>
            <ac:spMk id="6" creationId="{8641B82D-E69A-4A6E-B1AA-8901150A273C}"/>
          </ac:spMkLst>
        </pc:spChg>
        <pc:spChg chg="del">
          <ac:chgData name="Robert Wood" userId="16ac54d2-70c7-4f25-911e-553c885e1c73" providerId="ADAL" clId="{4D29ECBB-7393-4A15-ABEB-332F23FD5DBE}" dt="2020-07-14T20:47:45.743" v="2" actId="478"/>
          <ac:spMkLst>
            <pc:docMk/>
            <pc:sldMk cId="194193191" sldId="1299"/>
            <ac:spMk id="7" creationId="{0FCE00B2-B675-45FD-AAE3-ABE562BBC555}"/>
          </ac:spMkLst>
        </pc:spChg>
        <pc:spChg chg="mod topLvl">
          <ac:chgData name="Robert Wood" userId="16ac54d2-70c7-4f25-911e-553c885e1c73" providerId="ADAL" clId="{4D29ECBB-7393-4A15-ABEB-332F23FD5DBE}" dt="2020-07-20T16:31:26.056" v="9727" actId="403"/>
          <ac:spMkLst>
            <pc:docMk/>
            <pc:sldMk cId="194193191" sldId="1299"/>
            <ac:spMk id="14" creationId="{FC5A76B3-6C60-4AC0-BA96-F225F4C0FFD0}"/>
          </ac:spMkLst>
        </pc:spChg>
        <pc:spChg chg="mod topLvl">
          <ac:chgData name="Robert Wood" userId="16ac54d2-70c7-4f25-911e-553c885e1c73" providerId="ADAL" clId="{4D29ECBB-7393-4A15-ABEB-332F23FD5DBE}" dt="2020-07-20T16:30:43.543" v="9725" actId="207"/>
          <ac:spMkLst>
            <pc:docMk/>
            <pc:sldMk cId="194193191" sldId="1299"/>
            <ac:spMk id="16" creationId="{507D2BAF-C479-4019-ABBF-870EAC00C67D}"/>
          </ac:spMkLst>
        </pc:spChg>
        <pc:spChg chg="del mod">
          <ac:chgData name="Robert Wood" userId="16ac54d2-70c7-4f25-911e-553c885e1c73" providerId="ADAL" clId="{4D29ECBB-7393-4A15-ABEB-332F23FD5DBE}" dt="2020-07-20T22:53:00.812" v="10912" actId="21"/>
          <ac:spMkLst>
            <pc:docMk/>
            <pc:sldMk cId="194193191" sldId="1299"/>
            <ac:spMk id="17" creationId="{175FD39B-D9F8-485B-BAF3-AB698BA705C6}"/>
          </ac:spMkLst>
        </pc:spChg>
        <pc:spChg chg="mod topLvl">
          <ac:chgData name="Robert Wood" userId="16ac54d2-70c7-4f25-911e-553c885e1c73" providerId="ADAL" clId="{4D29ECBB-7393-4A15-ABEB-332F23FD5DBE}" dt="2020-07-20T16:30:43.543" v="9725" actId="207"/>
          <ac:spMkLst>
            <pc:docMk/>
            <pc:sldMk cId="194193191" sldId="1299"/>
            <ac:spMk id="23" creationId="{8F69D5D6-30D4-4725-9C60-CFC8068FA990}"/>
          </ac:spMkLst>
        </pc:spChg>
        <pc:spChg chg="mod topLvl">
          <ac:chgData name="Robert Wood" userId="16ac54d2-70c7-4f25-911e-553c885e1c73" providerId="ADAL" clId="{4D29ECBB-7393-4A15-ABEB-332F23FD5DBE}" dt="2020-07-20T16:31:26.056" v="9727" actId="403"/>
          <ac:spMkLst>
            <pc:docMk/>
            <pc:sldMk cId="194193191" sldId="1299"/>
            <ac:spMk id="26" creationId="{2CBBDB60-82F8-41B0-A573-9C987F63CF12}"/>
          </ac:spMkLst>
        </pc:spChg>
        <pc:spChg chg="mod topLvl">
          <ac:chgData name="Robert Wood" userId="16ac54d2-70c7-4f25-911e-553c885e1c73" providerId="ADAL" clId="{4D29ECBB-7393-4A15-ABEB-332F23FD5DBE}" dt="2020-07-20T17:01:35.020" v="10115" actId="20577"/>
          <ac:spMkLst>
            <pc:docMk/>
            <pc:sldMk cId="194193191" sldId="1299"/>
            <ac:spMk id="27" creationId="{1D4A45A2-F53B-4B7C-AB4E-64E59BF31DE8}"/>
          </ac:spMkLst>
        </pc:spChg>
        <pc:spChg chg="mod topLvl">
          <ac:chgData name="Robert Wood" userId="16ac54d2-70c7-4f25-911e-553c885e1c73" providerId="ADAL" clId="{4D29ECBB-7393-4A15-ABEB-332F23FD5DBE}" dt="2020-07-20T16:30:43.543" v="9725" actId="207"/>
          <ac:spMkLst>
            <pc:docMk/>
            <pc:sldMk cId="194193191" sldId="1299"/>
            <ac:spMk id="33" creationId="{E4C0E72B-8466-4CEF-AE4A-787443E5B92C}"/>
          </ac:spMkLst>
        </pc:spChg>
        <pc:grpChg chg="add del mod">
          <ac:chgData name="Robert Wood" userId="16ac54d2-70c7-4f25-911e-553c885e1c73" providerId="ADAL" clId="{4D29ECBB-7393-4A15-ABEB-332F23FD5DBE}" dt="2020-07-19T04:03:59.357" v="7873" actId="165"/>
          <ac:grpSpMkLst>
            <pc:docMk/>
            <pc:sldMk cId="194193191" sldId="1299"/>
            <ac:grpSpMk id="5" creationId="{CFB5B77F-E933-40B5-9300-319651681463}"/>
          </ac:grpSpMkLst>
        </pc:grpChg>
        <pc:grpChg chg="del">
          <ac:chgData name="Robert Wood" userId="16ac54d2-70c7-4f25-911e-553c885e1c73" providerId="ADAL" clId="{4D29ECBB-7393-4A15-ABEB-332F23FD5DBE}" dt="2020-07-14T20:47:57.245" v="4" actId="165"/>
          <ac:grpSpMkLst>
            <pc:docMk/>
            <pc:sldMk cId="194193191" sldId="1299"/>
            <ac:grpSpMk id="8" creationId="{8CA93098-F1C1-4454-B768-2E1B2C262F39}"/>
          </ac:grpSpMkLst>
        </pc:grpChg>
        <pc:picChg chg="add del mod ord">
          <ac:chgData name="Robert Wood" userId="16ac54d2-70c7-4f25-911e-553c885e1c73" providerId="ADAL" clId="{4D29ECBB-7393-4A15-ABEB-332F23FD5DBE}" dt="2020-07-22T04:05:32.039" v="16894" actId="21"/>
          <ac:picMkLst>
            <pc:docMk/>
            <pc:sldMk cId="194193191" sldId="1299"/>
            <ac:picMk id="6" creationId="{48B7D16F-2F56-4FB9-8D7B-61324FFC62B1}"/>
          </ac:picMkLst>
        </pc:picChg>
      </pc:sldChg>
      <pc:sldChg chg="addSp delSp modSp mod ord modClrScheme chgLayout">
        <pc:chgData name="Robert Wood" userId="16ac54d2-70c7-4f25-911e-553c885e1c73" providerId="ADAL" clId="{4D29ECBB-7393-4A15-ABEB-332F23FD5DBE}" dt="2020-07-22T16:14:46.986" v="17534" actId="13926"/>
        <pc:sldMkLst>
          <pc:docMk/>
          <pc:sldMk cId="127103650" sldId="1301"/>
        </pc:sldMkLst>
        <pc:spChg chg="mod ord">
          <ac:chgData name="Robert Wood" userId="16ac54d2-70c7-4f25-911e-553c885e1c73" providerId="ADAL" clId="{4D29ECBB-7393-4A15-ABEB-332F23FD5DBE}" dt="2020-07-22T04:22:10.242" v="17301" actId="700"/>
          <ac:spMkLst>
            <pc:docMk/>
            <pc:sldMk cId="127103650" sldId="1301"/>
            <ac:spMk id="2" creationId="{7238FC0E-CC98-41E0-8ACF-0D2A04A856A3}"/>
          </ac:spMkLst>
        </pc:spChg>
        <pc:spChg chg="mod ord">
          <ac:chgData name="Robert Wood" userId="16ac54d2-70c7-4f25-911e-553c885e1c73" providerId="ADAL" clId="{4D29ECBB-7393-4A15-ABEB-332F23FD5DBE}" dt="2020-07-22T04:22:10.242" v="17301" actId="700"/>
          <ac:spMkLst>
            <pc:docMk/>
            <pc:sldMk cId="127103650" sldId="1301"/>
            <ac:spMk id="3" creationId="{903A9188-0133-4BA9-B231-9E17ADB0CBB9}"/>
          </ac:spMkLst>
        </pc:spChg>
        <pc:spChg chg="mod ord">
          <ac:chgData name="Robert Wood" userId="16ac54d2-70c7-4f25-911e-553c885e1c73" providerId="ADAL" clId="{4D29ECBB-7393-4A15-ABEB-332F23FD5DBE}" dt="2020-07-22T04:22:10.242" v="17301" actId="700"/>
          <ac:spMkLst>
            <pc:docMk/>
            <pc:sldMk cId="127103650" sldId="1301"/>
            <ac:spMk id="4" creationId="{2393D3A8-A9BC-4F53-9B85-C95EA3B5ED44}"/>
          </ac:spMkLst>
        </pc:spChg>
        <pc:spChg chg="add mod">
          <ac:chgData name="Robert Wood" userId="16ac54d2-70c7-4f25-911e-553c885e1c73" providerId="ADAL" clId="{4D29ECBB-7393-4A15-ABEB-332F23FD5DBE}" dt="2020-07-22T04:21:59.864" v="17300" actId="2711"/>
          <ac:spMkLst>
            <pc:docMk/>
            <pc:sldMk cId="127103650" sldId="1301"/>
            <ac:spMk id="5" creationId="{F67258B6-EAE6-4CDA-99FB-B24E182A8EFD}"/>
          </ac:spMkLst>
        </pc:spChg>
        <pc:spChg chg="add mod">
          <ac:chgData name="Robert Wood" userId="16ac54d2-70c7-4f25-911e-553c885e1c73" providerId="ADAL" clId="{4D29ECBB-7393-4A15-ABEB-332F23FD5DBE}" dt="2020-07-22T04:21:59.864" v="17300" actId="2711"/>
          <ac:spMkLst>
            <pc:docMk/>
            <pc:sldMk cId="127103650" sldId="1301"/>
            <ac:spMk id="6" creationId="{AC5BB557-B67D-4A37-BDA1-A1497856B7A4}"/>
          </ac:spMkLst>
        </pc:spChg>
        <pc:spChg chg="del mod">
          <ac:chgData name="Robert Wood" userId="16ac54d2-70c7-4f25-911e-553c885e1c73" providerId="ADAL" clId="{4D29ECBB-7393-4A15-ABEB-332F23FD5DBE}" dt="2020-07-15T18:04:36.019" v="1348" actId="478"/>
          <ac:spMkLst>
            <pc:docMk/>
            <pc:sldMk cId="127103650" sldId="1301"/>
            <ac:spMk id="14" creationId="{A135940E-5AA4-4620-9BE8-B8355B52FAC0}"/>
          </ac:spMkLst>
        </pc:spChg>
        <pc:spChg chg="mod">
          <ac:chgData name="Robert Wood" userId="16ac54d2-70c7-4f25-911e-553c885e1c73" providerId="ADAL" clId="{4D29ECBB-7393-4A15-ABEB-332F23FD5DBE}" dt="2020-07-22T04:21:59.864" v="17300" actId="2711"/>
          <ac:spMkLst>
            <pc:docMk/>
            <pc:sldMk cId="127103650" sldId="1301"/>
            <ac:spMk id="23" creationId="{8F69D5D6-30D4-4725-9C60-CFC8068FA990}"/>
          </ac:spMkLst>
        </pc:spChg>
        <pc:spChg chg="mod">
          <ac:chgData name="Robert Wood" userId="16ac54d2-70c7-4f25-911e-553c885e1c73" providerId="ADAL" clId="{4D29ECBB-7393-4A15-ABEB-332F23FD5DBE}" dt="2020-07-22T04:21:59.864" v="17300" actId="2711"/>
          <ac:spMkLst>
            <pc:docMk/>
            <pc:sldMk cId="127103650" sldId="1301"/>
            <ac:spMk id="24" creationId="{A16B1E3C-322B-4144-9BC8-75F409B3A501}"/>
          </ac:spMkLst>
        </pc:spChg>
        <pc:spChg chg="mod">
          <ac:chgData name="Robert Wood" userId="16ac54d2-70c7-4f25-911e-553c885e1c73" providerId="ADAL" clId="{4D29ECBB-7393-4A15-ABEB-332F23FD5DBE}" dt="2020-07-22T04:21:59.864" v="17300" actId="2711"/>
          <ac:spMkLst>
            <pc:docMk/>
            <pc:sldMk cId="127103650" sldId="1301"/>
            <ac:spMk id="25" creationId="{31D6B40C-5231-4CA3-8E32-240AB00D99A7}"/>
          </ac:spMkLst>
        </pc:spChg>
        <pc:spChg chg="mod">
          <ac:chgData name="Robert Wood" userId="16ac54d2-70c7-4f25-911e-553c885e1c73" providerId="ADAL" clId="{4D29ECBB-7393-4A15-ABEB-332F23FD5DBE}" dt="2020-07-22T04:21:59.864" v="17300" actId="2711"/>
          <ac:spMkLst>
            <pc:docMk/>
            <pc:sldMk cId="127103650" sldId="1301"/>
            <ac:spMk id="26" creationId="{2CBBDB60-82F8-41B0-A573-9C987F63CF12}"/>
          </ac:spMkLst>
        </pc:spChg>
        <pc:spChg chg="mod">
          <ac:chgData name="Robert Wood" userId="16ac54d2-70c7-4f25-911e-553c885e1c73" providerId="ADAL" clId="{4D29ECBB-7393-4A15-ABEB-332F23FD5DBE}" dt="2020-07-22T04:21:59.864" v="17300" actId="2711"/>
          <ac:spMkLst>
            <pc:docMk/>
            <pc:sldMk cId="127103650" sldId="1301"/>
            <ac:spMk id="27" creationId="{1D4A45A2-F53B-4B7C-AB4E-64E59BF31DE8}"/>
          </ac:spMkLst>
        </pc:spChg>
        <pc:spChg chg="mod">
          <ac:chgData name="Robert Wood" userId="16ac54d2-70c7-4f25-911e-553c885e1c73" providerId="ADAL" clId="{4D29ECBB-7393-4A15-ABEB-332F23FD5DBE}" dt="2020-07-22T04:21:59.864" v="17300" actId="2711"/>
          <ac:spMkLst>
            <pc:docMk/>
            <pc:sldMk cId="127103650" sldId="1301"/>
            <ac:spMk id="28" creationId="{D4FD9945-74AF-4D4C-B58A-916548DEFDB1}"/>
          </ac:spMkLst>
        </pc:spChg>
        <pc:spChg chg="mod">
          <ac:chgData name="Robert Wood" userId="16ac54d2-70c7-4f25-911e-553c885e1c73" providerId="ADAL" clId="{4D29ECBB-7393-4A15-ABEB-332F23FD5DBE}" dt="2020-07-22T16:14:46.986" v="17534" actId="13926"/>
          <ac:spMkLst>
            <pc:docMk/>
            <pc:sldMk cId="127103650" sldId="1301"/>
            <ac:spMk id="30" creationId="{2ABF7D39-1E50-43E9-8CC2-7AD90F2E202D}"/>
          </ac:spMkLst>
        </pc:spChg>
        <pc:spChg chg="mod">
          <ac:chgData name="Robert Wood" userId="16ac54d2-70c7-4f25-911e-553c885e1c73" providerId="ADAL" clId="{4D29ECBB-7393-4A15-ABEB-332F23FD5DBE}" dt="2020-07-22T04:21:59.864" v="17300" actId="2711"/>
          <ac:spMkLst>
            <pc:docMk/>
            <pc:sldMk cId="127103650" sldId="1301"/>
            <ac:spMk id="33" creationId="{E4C0E72B-8466-4CEF-AE4A-787443E5B92C}"/>
          </ac:spMkLst>
        </pc:spChg>
        <pc:grpChg chg="add mod">
          <ac:chgData name="Robert Wood" userId="16ac54d2-70c7-4f25-911e-553c885e1c73" providerId="ADAL" clId="{4D29ECBB-7393-4A15-ABEB-332F23FD5DBE}" dt="2020-07-22T04:22:26.526" v="17302" actId="164"/>
          <ac:grpSpMkLst>
            <pc:docMk/>
            <pc:sldMk cId="127103650" sldId="1301"/>
            <ac:grpSpMk id="7" creationId="{BE00920D-75D8-412B-9FE8-D2DCC637D605}"/>
          </ac:grpSpMkLst>
        </pc:grpChg>
        <pc:grpChg chg="add mod">
          <ac:chgData name="Robert Wood" userId="16ac54d2-70c7-4f25-911e-553c885e1c73" providerId="ADAL" clId="{4D29ECBB-7393-4A15-ABEB-332F23FD5DBE}" dt="2020-07-22T04:22:26.526" v="17302" actId="164"/>
          <ac:grpSpMkLst>
            <pc:docMk/>
            <pc:sldMk cId="127103650" sldId="1301"/>
            <ac:grpSpMk id="8" creationId="{B34FFC87-F6F7-4317-A78F-F6AFADCE1FFA}"/>
          </ac:grpSpMkLst>
        </pc:grpChg>
        <pc:grpChg chg="add mod">
          <ac:chgData name="Robert Wood" userId="16ac54d2-70c7-4f25-911e-553c885e1c73" providerId="ADAL" clId="{4D29ECBB-7393-4A15-ABEB-332F23FD5DBE}" dt="2020-07-22T04:22:30.371" v="17304" actId="1076"/>
          <ac:grpSpMkLst>
            <pc:docMk/>
            <pc:sldMk cId="127103650" sldId="1301"/>
            <ac:grpSpMk id="9" creationId="{B6A728F3-924A-4139-87E1-47E415D8827E}"/>
          </ac:grpSpMkLst>
        </pc:grpChg>
      </pc:sldChg>
      <pc:sldChg chg="del">
        <pc:chgData name="Robert Wood" userId="16ac54d2-70c7-4f25-911e-553c885e1c73" providerId="ADAL" clId="{4D29ECBB-7393-4A15-ABEB-332F23FD5DBE}" dt="2020-07-16T00:05:24.669" v="2605" actId="47"/>
        <pc:sldMkLst>
          <pc:docMk/>
          <pc:sldMk cId="3532384700" sldId="1306"/>
        </pc:sldMkLst>
      </pc:sldChg>
      <pc:sldChg chg="ord">
        <pc:chgData name="Robert Wood" userId="16ac54d2-70c7-4f25-911e-553c885e1c73" providerId="ADAL" clId="{4D29ECBB-7393-4A15-ABEB-332F23FD5DBE}" dt="2020-07-15T23:27:25.903" v="2372"/>
        <pc:sldMkLst>
          <pc:docMk/>
          <pc:sldMk cId="671165480" sldId="1308"/>
        </pc:sldMkLst>
      </pc:sldChg>
      <pc:sldChg chg="modSp del mod modClrScheme chgLayout">
        <pc:chgData name="Robert Wood" userId="16ac54d2-70c7-4f25-911e-553c885e1c73" providerId="ADAL" clId="{4D29ECBB-7393-4A15-ABEB-332F23FD5DBE}" dt="2020-07-19T04:43:21.629" v="8484" actId="47"/>
        <pc:sldMkLst>
          <pc:docMk/>
          <pc:sldMk cId="688766673" sldId="1309"/>
        </pc:sldMkLst>
        <pc:spChg chg="mod ord">
          <ac:chgData name="Robert Wood" userId="16ac54d2-70c7-4f25-911e-553c885e1c73" providerId="ADAL" clId="{4D29ECBB-7393-4A15-ABEB-332F23FD5DBE}" dt="2020-07-16T19:17:40.706" v="4213" actId="700"/>
          <ac:spMkLst>
            <pc:docMk/>
            <pc:sldMk cId="688766673" sldId="1309"/>
            <ac:spMk id="2" creationId="{7238FC0E-CC98-41E0-8ACF-0D2A04A856A3}"/>
          </ac:spMkLst>
        </pc:spChg>
        <pc:spChg chg="mod ord">
          <ac:chgData name="Robert Wood" userId="16ac54d2-70c7-4f25-911e-553c885e1c73" providerId="ADAL" clId="{4D29ECBB-7393-4A15-ABEB-332F23FD5DBE}" dt="2020-07-16T19:17:40.706" v="4213" actId="700"/>
          <ac:spMkLst>
            <pc:docMk/>
            <pc:sldMk cId="688766673" sldId="1309"/>
            <ac:spMk id="3" creationId="{903A9188-0133-4BA9-B231-9E17ADB0CBB9}"/>
          </ac:spMkLst>
        </pc:spChg>
        <pc:spChg chg="mod ord">
          <ac:chgData name="Robert Wood" userId="16ac54d2-70c7-4f25-911e-553c885e1c73" providerId="ADAL" clId="{4D29ECBB-7393-4A15-ABEB-332F23FD5DBE}" dt="2020-07-16T19:17:40.706" v="4213" actId="700"/>
          <ac:spMkLst>
            <pc:docMk/>
            <pc:sldMk cId="688766673" sldId="1309"/>
            <ac:spMk id="4" creationId="{2393D3A8-A9BC-4F53-9B85-C95EA3B5ED44}"/>
          </ac:spMkLst>
        </pc:spChg>
        <pc:spChg chg="mod">
          <ac:chgData name="Robert Wood" userId="16ac54d2-70c7-4f25-911e-553c885e1c73" providerId="ADAL" clId="{4D29ECBB-7393-4A15-ABEB-332F23FD5DBE}" dt="2020-07-16T18:43:57.909" v="4170" actId="20577"/>
          <ac:spMkLst>
            <pc:docMk/>
            <pc:sldMk cId="688766673" sldId="1309"/>
            <ac:spMk id="27" creationId="{1D4A45A2-F53B-4B7C-AB4E-64E59BF31DE8}"/>
          </ac:spMkLst>
        </pc:spChg>
        <pc:picChg chg="mod ord">
          <ac:chgData name="Robert Wood" userId="16ac54d2-70c7-4f25-911e-553c885e1c73" providerId="ADAL" clId="{4D29ECBB-7393-4A15-ABEB-332F23FD5DBE}" dt="2020-07-16T19:17:52.254" v="4215" actId="1076"/>
          <ac:picMkLst>
            <pc:docMk/>
            <pc:sldMk cId="688766673" sldId="1309"/>
            <ac:picMk id="11" creationId="{CB8E617C-3FF5-49D9-BCBB-21DF89051AE0}"/>
          </ac:picMkLst>
        </pc:picChg>
      </pc:sldChg>
      <pc:sldChg chg="modSp mod ord">
        <pc:chgData name="Robert Wood" userId="16ac54d2-70c7-4f25-911e-553c885e1c73" providerId="ADAL" clId="{4D29ECBB-7393-4A15-ABEB-332F23FD5DBE}" dt="2020-07-18T20:38:04.748" v="5633" actId="20577"/>
        <pc:sldMkLst>
          <pc:docMk/>
          <pc:sldMk cId="3197032047" sldId="1310"/>
        </pc:sldMkLst>
        <pc:spChg chg="mod">
          <ac:chgData name="Robert Wood" userId="16ac54d2-70c7-4f25-911e-553c885e1c73" providerId="ADAL" clId="{4D29ECBB-7393-4A15-ABEB-332F23FD5DBE}" dt="2020-07-18T20:38:04.748" v="5633" actId="20577"/>
          <ac:spMkLst>
            <pc:docMk/>
            <pc:sldMk cId="3197032047" sldId="1310"/>
            <ac:spMk id="5" creationId="{6F97AF68-68F9-4224-8501-0ED67CB95293}"/>
          </ac:spMkLst>
        </pc:spChg>
      </pc:sldChg>
      <pc:sldChg chg="modSp mod ord">
        <pc:chgData name="Robert Wood" userId="16ac54d2-70c7-4f25-911e-553c885e1c73" providerId="ADAL" clId="{4D29ECBB-7393-4A15-ABEB-332F23FD5DBE}" dt="2020-07-19T04:45:17.367" v="8528" actId="20577"/>
        <pc:sldMkLst>
          <pc:docMk/>
          <pc:sldMk cId="2913597444" sldId="1311"/>
        </pc:sldMkLst>
        <pc:spChg chg="mod">
          <ac:chgData name="Robert Wood" userId="16ac54d2-70c7-4f25-911e-553c885e1c73" providerId="ADAL" clId="{4D29ECBB-7393-4A15-ABEB-332F23FD5DBE}" dt="2020-07-19T04:45:17.367" v="8528" actId="20577"/>
          <ac:spMkLst>
            <pc:docMk/>
            <pc:sldMk cId="2913597444" sldId="1311"/>
            <ac:spMk id="5" creationId="{6F97AF68-68F9-4224-8501-0ED67CB95293}"/>
          </ac:spMkLst>
        </pc:spChg>
      </pc:sldChg>
      <pc:sldChg chg="modSp mod ord">
        <pc:chgData name="Robert Wood" userId="16ac54d2-70c7-4f25-911e-553c885e1c73" providerId="ADAL" clId="{4D29ECBB-7393-4A15-ABEB-332F23FD5DBE}" dt="2020-07-19T04:45:01.804" v="8514"/>
        <pc:sldMkLst>
          <pc:docMk/>
          <pc:sldMk cId="4255673550" sldId="1312"/>
        </pc:sldMkLst>
        <pc:spChg chg="mod">
          <ac:chgData name="Robert Wood" userId="16ac54d2-70c7-4f25-911e-553c885e1c73" providerId="ADAL" clId="{4D29ECBB-7393-4A15-ABEB-332F23FD5DBE}" dt="2020-07-15T17:46:49.586" v="1072" actId="20577"/>
          <ac:spMkLst>
            <pc:docMk/>
            <pc:sldMk cId="4255673550" sldId="1312"/>
            <ac:spMk id="5" creationId="{6F97AF68-68F9-4224-8501-0ED67CB95293}"/>
          </ac:spMkLst>
        </pc:spChg>
      </pc:sldChg>
      <pc:sldChg chg="modSp del mod ord">
        <pc:chgData name="Robert Wood" userId="16ac54d2-70c7-4f25-911e-553c885e1c73" providerId="ADAL" clId="{4D29ECBB-7393-4A15-ABEB-332F23FD5DBE}" dt="2020-07-22T04:16:52.256" v="17033" actId="47"/>
        <pc:sldMkLst>
          <pc:docMk/>
          <pc:sldMk cId="3386340823" sldId="1313"/>
        </pc:sldMkLst>
        <pc:spChg chg="mod">
          <ac:chgData name="Robert Wood" userId="16ac54d2-70c7-4f25-911e-553c885e1c73" providerId="ADAL" clId="{4D29ECBB-7393-4A15-ABEB-332F23FD5DBE}" dt="2020-07-19T05:03:00.147" v="9133" actId="6549"/>
          <ac:spMkLst>
            <pc:docMk/>
            <pc:sldMk cId="3386340823" sldId="1313"/>
            <ac:spMk id="5" creationId="{6F97AF68-68F9-4224-8501-0ED67CB95293}"/>
          </ac:spMkLst>
        </pc:spChg>
      </pc:sldChg>
      <pc:sldChg chg="modSp del mod">
        <pc:chgData name="Robert Wood" userId="16ac54d2-70c7-4f25-911e-553c885e1c73" providerId="ADAL" clId="{4D29ECBB-7393-4A15-ABEB-332F23FD5DBE}" dt="2020-07-16T16:34:39.372" v="3230" actId="47"/>
        <pc:sldMkLst>
          <pc:docMk/>
          <pc:sldMk cId="2565471193" sldId="1315"/>
        </pc:sldMkLst>
        <pc:spChg chg="mod">
          <ac:chgData name="Robert Wood" userId="16ac54d2-70c7-4f25-911e-553c885e1c73" providerId="ADAL" clId="{4D29ECBB-7393-4A15-ABEB-332F23FD5DBE}" dt="2020-07-15T15:56:12.872" v="919" actId="20577"/>
          <ac:spMkLst>
            <pc:docMk/>
            <pc:sldMk cId="2565471193" sldId="1315"/>
            <ac:spMk id="7" creationId="{807668FB-3973-49C4-A8FF-C264658C7731}"/>
          </ac:spMkLst>
        </pc:spChg>
      </pc:sldChg>
      <pc:sldChg chg="addSp delSp modSp del mod ord">
        <pc:chgData name="Robert Wood" userId="16ac54d2-70c7-4f25-911e-553c885e1c73" providerId="ADAL" clId="{4D29ECBB-7393-4A15-ABEB-332F23FD5DBE}" dt="2020-07-22T03:38:55.486" v="16302" actId="47"/>
        <pc:sldMkLst>
          <pc:docMk/>
          <pc:sldMk cId="3181584920" sldId="1318"/>
        </pc:sldMkLst>
        <pc:spChg chg="mod">
          <ac:chgData name="Robert Wood" userId="16ac54d2-70c7-4f25-911e-553c885e1c73" providerId="ADAL" clId="{4D29ECBB-7393-4A15-ABEB-332F23FD5DBE}" dt="2020-07-19T04:43:54.523" v="8510" actId="20577"/>
          <ac:spMkLst>
            <pc:docMk/>
            <pc:sldMk cId="3181584920" sldId="1318"/>
            <ac:spMk id="5" creationId="{CCDF7EFF-2561-4981-850F-A9E8158BB740}"/>
          </ac:spMkLst>
        </pc:spChg>
        <pc:spChg chg="mod">
          <ac:chgData name="Robert Wood" userId="16ac54d2-70c7-4f25-911e-553c885e1c73" providerId="ADAL" clId="{4D29ECBB-7393-4A15-ABEB-332F23FD5DBE}" dt="2020-07-21T23:34:30.622" v="14438" actId="14100"/>
          <ac:spMkLst>
            <pc:docMk/>
            <pc:sldMk cId="3181584920" sldId="1318"/>
            <ac:spMk id="12" creationId="{46B0C69E-84B4-4CAC-885D-441CD719BD3C}"/>
          </ac:spMkLst>
        </pc:spChg>
        <pc:picChg chg="add mod">
          <ac:chgData name="Robert Wood" userId="16ac54d2-70c7-4f25-911e-553c885e1c73" providerId="ADAL" clId="{4D29ECBB-7393-4A15-ABEB-332F23FD5DBE}" dt="2020-07-22T03:01:24.759" v="15593" actId="1076"/>
          <ac:picMkLst>
            <pc:docMk/>
            <pc:sldMk cId="3181584920" sldId="1318"/>
            <ac:picMk id="3" creationId="{B455F134-09B5-4D5D-BB75-32E0CD8AD734}"/>
          </ac:picMkLst>
        </pc:picChg>
        <pc:picChg chg="add mod modCrop">
          <ac:chgData name="Robert Wood" userId="16ac54d2-70c7-4f25-911e-553c885e1c73" providerId="ADAL" clId="{4D29ECBB-7393-4A15-ABEB-332F23FD5DBE}" dt="2020-07-21T23:30:27.168" v="14436" actId="14100"/>
          <ac:picMkLst>
            <pc:docMk/>
            <pc:sldMk cId="3181584920" sldId="1318"/>
            <ac:picMk id="4" creationId="{0BD485DC-BA82-4923-BA39-3D152AFAF21E}"/>
          </ac:picMkLst>
        </pc:picChg>
        <pc:picChg chg="del mod modCrop">
          <ac:chgData name="Robert Wood" userId="16ac54d2-70c7-4f25-911e-553c885e1c73" providerId="ADAL" clId="{4D29ECBB-7393-4A15-ABEB-332F23FD5DBE}" dt="2020-07-20T16:41:25.395" v="9796" actId="21"/>
          <ac:picMkLst>
            <pc:docMk/>
            <pc:sldMk cId="3181584920" sldId="1318"/>
            <ac:picMk id="18" creationId="{4BCCD086-B45E-4096-A197-C184E850C5E2}"/>
          </ac:picMkLst>
        </pc:picChg>
      </pc:sldChg>
      <pc:sldChg chg="modSp mod ord">
        <pc:chgData name="Robert Wood" userId="16ac54d2-70c7-4f25-911e-553c885e1c73" providerId="ADAL" clId="{4D29ECBB-7393-4A15-ABEB-332F23FD5DBE}" dt="2020-07-22T22:53:18.025" v="17547" actId="242"/>
        <pc:sldMkLst>
          <pc:docMk/>
          <pc:sldMk cId="1375965172" sldId="1323"/>
        </pc:sldMkLst>
        <pc:spChg chg="mod">
          <ac:chgData name="Robert Wood" userId="16ac54d2-70c7-4f25-911e-553c885e1c73" providerId="ADAL" clId="{4D29ECBB-7393-4A15-ABEB-332F23FD5DBE}" dt="2020-07-22T22:53:18.025" v="17547" actId="242"/>
          <ac:spMkLst>
            <pc:docMk/>
            <pc:sldMk cId="1375965172" sldId="1323"/>
            <ac:spMk id="12" creationId="{F739DFB2-78FD-480F-923B-CBDADD314F6A}"/>
          </ac:spMkLst>
        </pc:spChg>
        <pc:spChg chg="mod">
          <ac:chgData name="Robert Wood" userId="16ac54d2-70c7-4f25-911e-553c885e1c73" providerId="ADAL" clId="{4D29ECBB-7393-4A15-ABEB-332F23FD5DBE}" dt="2020-07-22T22:53:18.025" v="17547" actId="242"/>
          <ac:spMkLst>
            <pc:docMk/>
            <pc:sldMk cId="1375965172" sldId="1323"/>
            <ac:spMk id="14" creationId="{1FCC1346-D4DA-49B3-AB89-75BF2EF961EA}"/>
          </ac:spMkLst>
        </pc:spChg>
        <pc:spChg chg="mod">
          <ac:chgData name="Robert Wood" userId="16ac54d2-70c7-4f25-911e-553c885e1c73" providerId="ADAL" clId="{4D29ECBB-7393-4A15-ABEB-332F23FD5DBE}" dt="2020-07-22T22:53:18.025" v="17547" actId="242"/>
          <ac:spMkLst>
            <pc:docMk/>
            <pc:sldMk cId="1375965172" sldId="1323"/>
            <ac:spMk id="16" creationId="{219FFD44-73A1-4B30-9B2D-09B5B41365C2}"/>
          </ac:spMkLst>
        </pc:spChg>
        <pc:picChg chg="mod">
          <ac:chgData name="Robert Wood" userId="16ac54d2-70c7-4f25-911e-553c885e1c73" providerId="ADAL" clId="{4D29ECBB-7393-4A15-ABEB-332F23FD5DBE}" dt="2020-07-16T17:02:37.355" v="3498" actId="1076"/>
          <ac:picMkLst>
            <pc:docMk/>
            <pc:sldMk cId="1375965172" sldId="1323"/>
            <ac:picMk id="13" creationId="{792D170E-9A06-4E09-B81F-6FEB87B96044}"/>
          </ac:picMkLst>
        </pc:picChg>
        <pc:picChg chg="mod">
          <ac:chgData name="Robert Wood" userId="16ac54d2-70c7-4f25-911e-553c885e1c73" providerId="ADAL" clId="{4D29ECBB-7393-4A15-ABEB-332F23FD5DBE}" dt="2020-07-16T17:02:23.948" v="3497" actId="12788"/>
          <ac:picMkLst>
            <pc:docMk/>
            <pc:sldMk cId="1375965172" sldId="1323"/>
            <ac:picMk id="18" creationId="{3AB0AC7A-5125-40EA-8BCB-8028A148500D}"/>
          </ac:picMkLst>
        </pc:picChg>
        <pc:picChg chg="mod">
          <ac:chgData name="Robert Wood" userId="16ac54d2-70c7-4f25-911e-553c885e1c73" providerId="ADAL" clId="{4D29ECBB-7393-4A15-ABEB-332F23FD5DBE}" dt="2020-07-16T17:02:40.887" v="3499" actId="1076"/>
          <ac:picMkLst>
            <pc:docMk/>
            <pc:sldMk cId="1375965172" sldId="1323"/>
            <ac:picMk id="20" creationId="{51D400B7-52E1-4DED-A609-67E1A8C7127B}"/>
          </ac:picMkLst>
        </pc:picChg>
      </pc:sldChg>
      <pc:sldChg chg="delSp modSp del mod ord">
        <pc:chgData name="Robert Wood" userId="16ac54d2-70c7-4f25-911e-553c885e1c73" providerId="ADAL" clId="{4D29ECBB-7393-4A15-ABEB-332F23FD5DBE}" dt="2020-07-22T04:14:19.048" v="16992" actId="47"/>
        <pc:sldMkLst>
          <pc:docMk/>
          <pc:sldMk cId="3098774234" sldId="1326"/>
        </pc:sldMkLst>
        <pc:spChg chg="mod">
          <ac:chgData name="Robert Wood" userId="16ac54d2-70c7-4f25-911e-553c885e1c73" providerId="ADAL" clId="{4D29ECBB-7393-4A15-ABEB-332F23FD5DBE}" dt="2020-07-20T16:46:28.797" v="9843" actId="20577"/>
          <ac:spMkLst>
            <pc:docMk/>
            <pc:sldMk cId="3098774234" sldId="1326"/>
            <ac:spMk id="5" creationId="{CCDF7EFF-2561-4981-850F-A9E8158BB740}"/>
          </ac:spMkLst>
        </pc:spChg>
        <pc:spChg chg="mod">
          <ac:chgData name="Robert Wood" userId="16ac54d2-70c7-4f25-911e-553c885e1c73" providerId="ADAL" clId="{4D29ECBB-7393-4A15-ABEB-332F23FD5DBE}" dt="2020-07-20T18:58:50.405" v="10131" actId="20577"/>
          <ac:spMkLst>
            <pc:docMk/>
            <pc:sldMk cId="3098774234" sldId="1326"/>
            <ac:spMk id="6" creationId="{DAECE013-9605-4054-9FE4-68AC5F3EDD3C}"/>
          </ac:spMkLst>
        </pc:spChg>
        <pc:spChg chg="mod topLvl">
          <ac:chgData name="Robert Wood" userId="16ac54d2-70c7-4f25-911e-553c885e1c73" providerId="ADAL" clId="{4D29ECBB-7393-4A15-ABEB-332F23FD5DBE}" dt="2020-07-22T04:11:19.840" v="16950" actId="14100"/>
          <ac:spMkLst>
            <pc:docMk/>
            <pc:sldMk cId="3098774234" sldId="1326"/>
            <ac:spMk id="9" creationId="{398B92B6-BCDF-4EE0-BD0E-EDFAD1CACE0D}"/>
          </ac:spMkLst>
        </pc:spChg>
        <pc:spChg chg="mod">
          <ac:chgData name="Robert Wood" userId="16ac54d2-70c7-4f25-911e-553c885e1c73" providerId="ADAL" clId="{4D29ECBB-7393-4A15-ABEB-332F23FD5DBE}" dt="2020-07-20T16:33:51.196" v="9741" actId="165"/>
          <ac:spMkLst>
            <pc:docMk/>
            <pc:sldMk cId="3098774234" sldId="1326"/>
            <ac:spMk id="11" creationId="{3C774679-901A-4603-814F-7FE3DBF778BA}"/>
          </ac:spMkLst>
        </pc:spChg>
        <pc:spChg chg="mod">
          <ac:chgData name="Robert Wood" userId="16ac54d2-70c7-4f25-911e-553c885e1c73" providerId="ADAL" clId="{4D29ECBB-7393-4A15-ABEB-332F23FD5DBE}" dt="2020-07-20T16:33:51.196" v="9741" actId="165"/>
          <ac:spMkLst>
            <pc:docMk/>
            <pc:sldMk cId="3098774234" sldId="1326"/>
            <ac:spMk id="13" creationId="{223FB227-0A95-4FF3-8297-8CB2E29E54B6}"/>
          </ac:spMkLst>
        </pc:spChg>
        <pc:spChg chg="mod">
          <ac:chgData name="Robert Wood" userId="16ac54d2-70c7-4f25-911e-553c885e1c73" providerId="ADAL" clId="{4D29ECBB-7393-4A15-ABEB-332F23FD5DBE}" dt="2020-07-20T16:33:51.196" v="9741" actId="165"/>
          <ac:spMkLst>
            <pc:docMk/>
            <pc:sldMk cId="3098774234" sldId="1326"/>
            <ac:spMk id="15" creationId="{4A0631D9-47CD-4CB9-AFF2-DC33063A803C}"/>
          </ac:spMkLst>
        </pc:spChg>
        <pc:spChg chg="mod">
          <ac:chgData name="Robert Wood" userId="16ac54d2-70c7-4f25-911e-553c885e1c73" providerId="ADAL" clId="{4D29ECBB-7393-4A15-ABEB-332F23FD5DBE}" dt="2020-07-20T16:33:51.196" v="9741" actId="165"/>
          <ac:spMkLst>
            <pc:docMk/>
            <pc:sldMk cId="3098774234" sldId="1326"/>
            <ac:spMk id="16" creationId="{EB2AA023-7DA4-4F83-8322-888685E988B8}"/>
          </ac:spMkLst>
        </pc:spChg>
        <pc:spChg chg="mod">
          <ac:chgData name="Robert Wood" userId="16ac54d2-70c7-4f25-911e-553c885e1c73" providerId="ADAL" clId="{4D29ECBB-7393-4A15-ABEB-332F23FD5DBE}" dt="2020-07-20T16:33:51.196" v="9741" actId="165"/>
          <ac:spMkLst>
            <pc:docMk/>
            <pc:sldMk cId="3098774234" sldId="1326"/>
            <ac:spMk id="19" creationId="{02294F3B-949E-4ADC-B1A7-C6E446C82264}"/>
          </ac:spMkLst>
        </pc:spChg>
        <pc:spChg chg="mod">
          <ac:chgData name="Robert Wood" userId="16ac54d2-70c7-4f25-911e-553c885e1c73" providerId="ADAL" clId="{4D29ECBB-7393-4A15-ABEB-332F23FD5DBE}" dt="2020-07-20T16:33:51.196" v="9741" actId="165"/>
          <ac:spMkLst>
            <pc:docMk/>
            <pc:sldMk cId="3098774234" sldId="1326"/>
            <ac:spMk id="20" creationId="{19477105-806C-42FF-985D-B0AB1A184D1A}"/>
          </ac:spMkLst>
        </pc:spChg>
        <pc:spChg chg="mod topLvl">
          <ac:chgData name="Robert Wood" userId="16ac54d2-70c7-4f25-911e-553c885e1c73" providerId="ADAL" clId="{4D29ECBB-7393-4A15-ABEB-332F23FD5DBE}" dt="2020-07-20T16:35:03.514" v="9759" actId="14100"/>
          <ac:spMkLst>
            <pc:docMk/>
            <pc:sldMk cId="3098774234" sldId="1326"/>
            <ac:spMk id="30" creationId="{4F6E4125-B49E-44B9-BC40-81477BCE14E7}"/>
          </ac:spMkLst>
        </pc:spChg>
        <pc:spChg chg="mod topLvl">
          <ac:chgData name="Robert Wood" userId="16ac54d2-70c7-4f25-911e-553c885e1c73" providerId="ADAL" clId="{4D29ECBB-7393-4A15-ABEB-332F23FD5DBE}" dt="2020-07-20T16:35:03.514" v="9759" actId="14100"/>
          <ac:spMkLst>
            <pc:docMk/>
            <pc:sldMk cId="3098774234" sldId="1326"/>
            <ac:spMk id="31" creationId="{6F81804E-7304-4642-B6F2-A91A5E06D55D}"/>
          </ac:spMkLst>
        </pc:spChg>
        <pc:spChg chg="mod topLvl">
          <ac:chgData name="Robert Wood" userId="16ac54d2-70c7-4f25-911e-553c885e1c73" providerId="ADAL" clId="{4D29ECBB-7393-4A15-ABEB-332F23FD5DBE}" dt="2020-07-20T16:35:03.514" v="9759" actId="14100"/>
          <ac:spMkLst>
            <pc:docMk/>
            <pc:sldMk cId="3098774234" sldId="1326"/>
            <ac:spMk id="32" creationId="{08304247-E14D-46CA-90AC-4C580F9E444E}"/>
          </ac:spMkLst>
        </pc:spChg>
        <pc:spChg chg="mod topLvl">
          <ac:chgData name="Robert Wood" userId="16ac54d2-70c7-4f25-911e-553c885e1c73" providerId="ADAL" clId="{4D29ECBB-7393-4A15-ABEB-332F23FD5DBE}" dt="2020-07-20T16:35:03.514" v="9759" actId="14100"/>
          <ac:spMkLst>
            <pc:docMk/>
            <pc:sldMk cId="3098774234" sldId="1326"/>
            <ac:spMk id="33" creationId="{0EFB3BE9-B9B7-4F39-BBD7-8F82ABA0B306}"/>
          </ac:spMkLst>
        </pc:spChg>
        <pc:spChg chg="mod topLvl">
          <ac:chgData name="Robert Wood" userId="16ac54d2-70c7-4f25-911e-553c885e1c73" providerId="ADAL" clId="{4D29ECBB-7393-4A15-ABEB-332F23FD5DBE}" dt="2020-07-20T16:35:03.514" v="9759" actId="14100"/>
          <ac:spMkLst>
            <pc:docMk/>
            <pc:sldMk cId="3098774234" sldId="1326"/>
            <ac:spMk id="34" creationId="{47BBE89F-839C-4D1C-91C5-AA0BB797A1DC}"/>
          </ac:spMkLst>
        </pc:spChg>
        <pc:spChg chg="mod">
          <ac:chgData name="Robert Wood" userId="16ac54d2-70c7-4f25-911e-553c885e1c73" providerId="ADAL" clId="{4D29ECBB-7393-4A15-ABEB-332F23FD5DBE}" dt="2020-07-20T16:33:51.196" v="9741" actId="165"/>
          <ac:spMkLst>
            <pc:docMk/>
            <pc:sldMk cId="3098774234" sldId="1326"/>
            <ac:spMk id="36" creationId="{BFA55955-FE83-4B3D-9404-C75114B96D72}"/>
          </ac:spMkLst>
        </pc:spChg>
        <pc:spChg chg="mod">
          <ac:chgData name="Robert Wood" userId="16ac54d2-70c7-4f25-911e-553c885e1c73" providerId="ADAL" clId="{4D29ECBB-7393-4A15-ABEB-332F23FD5DBE}" dt="2020-07-20T16:33:51.196" v="9741" actId="165"/>
          <ac:spMkLst>
            <pc:docMk/>
            <pc:sldMk cId="3098774234" sldId="1326"/>
            <ac:spMk id="37" creationId="{D4D98EB7-C04F-4E98-80C9-8B6ADC98AAAF}"/>
          </ac:spMkLst>
        </pc:spChg>
        <pc:spChg chg="mod">
          <ac:chgData name="Robert Wood" userId="16ac54d2-70c7-4f25-911e-553c885e1c73" providerId="ADAL" clId="{4D29ECBB-7393-4A15-ABEB-332F23FD5DBE}" dt="2020-07-20T16:33:51.196" v="9741" actId="165"/>
          <ac:spMkLst>
            <pc:docMk/>
            <pc:sldMk cId="3098774234" sldId="1326"/>
            <ac:spMk id="39" creationId="{4A633CF6-E20C-460C-A457-F6AEF11F5869}"/>
          </ac:spMkLst>
        </pc:spChg>
        <pc:spChg chg="mod">
          <ac:chgData name="Robert Wood" userId="16ac54d2-70c7-4f25-911e-553c885e1c73" providerId="ADAL" clId="{4D29ECBB-7393-4A15-ABEB-332F23FD5DBE}" dt="2020-07-20T16:33:51.196" v="9741" actId="165"/>
          <ac:spMkLst>
            <pc:docMk/>
            <pc:sldMk cId="3098774234" sldId="1326"/>
            <ac:spMk id="40" creationId="{08380EF0-E7B3-4EBD-AE1F-B31ABF199226}"/>
          </ac:spMkLst>
        </pc:spChg>
        <pc:spChg chg="mod">
          <ac:chgData name="Robert Wood" userId="16ac54d2-70c7-4f25-911e-553c885e1c73" providerId="ADAL" clId="{4D29ECBB-7393-4A15-ABEB-332F23FD5DBE}" dt="2020-07-20T16:33:51.196" v="9741" actId="165"/>
          <ac:spMkLst>
            <pc:docMk/>
            <pc:sldMk cId="3098774234" sldId="1326"/>
            <ac:spMk id="42" creationId="{388CFF7F-4426-4258-B74D-E7016DE8E515}"/>
          </ac:spMkLst>
        </pc:spChg>
        <pc:spChg chg="mod">
          <ac:chgData name="Robert Wood" userId="16ac54d2-70c7-4f25-911e-553c885e1c73" providerId="ADAL" clId="{4D29ECBB-7393-4A15-ABEB-332F23FD5DBE}" dt="2020-07-20T16:33:51.196" v="9741" actId="165"/>
          <ac:spMkLst>
            <pc:docMk/>
            <pc:sldMk cId="3098774234" sldId="1326"/>
            <ac:spMk id="43" creationId="{0429571B-5D0E-4B1F-82A6-5737CEAA4D54}"/>
          </ac:spMkLst>
        </pc:spChg>
        <pc:grpChg chg="del mod topLvl">
          <ac:chgData name="Robert Wood" userId="16ac54d2-70c7-4f25-911e-553c885e1c73" providerId="ADAL" clId="{4D29ECBB-7393-4A15-ABEB-332F23FD5DBE}" dt="2020-07-20T16:33:58.806" v="9742" actId="478"/>
          <ac:grpSpMkLst>
            <pc:docMk/>
            <pc:sldMk cId="3098774234" sldId="1326"/>
            <ac:grpSpMk id="10" creationId="{F6EE4BA1-1848-4631-A31F-CC1A0429C7BE}"/>
          </ac:grpSpMkLst>
        </pc:grpChg>
        <pc:grpChg chg="del mod topLvl">
          <ac:chgData name="Robert Wood" userId="16ac54d2-70c7-4f25-911e-553c885e1c73" providerId="ADAL" clId="{4D29ECBB-7393-4A15-ABEB-332F23FD5DBE}" dt="2020-07-20T16:33:58.806" v="9742" actId="478"/>
          <ac:grpSpMkLst>
            <pc:docMk/>
            <pc:sldMk cId="3098774234" sldId="1326"/>
            <ac:grpSpMk id="14" creationId="{73711CA3-FF7E-4345-A9B8-3FFAA6C6BA0F}"/>
          </ac:grpSpMkLst>
        </pc:grpChg>
        <pc:grpChg chg="del mod topLvl">
          <ac:chgData name="Robert Wood" userId="16ac54d2-70c7-4f25-911e-553c885e1c73" providerId="ADAL" clId="{4D29ECBB-7393-4A15-ABEB-332F23FD5DBE}" dt="2020-07-20T16:33:58.806" v="9742" actId="478"/>
          <ac:grpSpMkLst>
            <pc:docMk/>
            <pc:sldMk cId="3098774234" sldId="1326"/>
            <ac:grpSpMk id="17" creationId="{DD6BB727-CB1D-4083-B322-002CA6DCE54F}"/>
          </ac:grpSpMkLst>
        </pc:grpChg>
        <pc:grpChg chg="del mod topLvl">
          <ac:chgData name="Robert Wood" userId="16ac54d2-70c7-4f25-911e-553c885e1c73" providerId="ADAL" clId="{4D29ECBB-7393-4A15-ABEB-332F23FD5DBE}" dt="2020-07-20T16:34:03.126" v="9743" actId="478"/>
          <ac:grpSpMkLst>
            <pc:docMk/>
            <pc:sldMk cId="3098774234" sldId="1326"/>
            <ac:grpSpMk id="35" creationId="{6403358A-B88D-4072-B31F-42FA3E74F864}"/>
          </ac:grpSpMkLst>
        </pc:grpChg>
        <pc:grpChg chg="del mod topLvl">
          <ac:chgData name="Robert Wood" userId="16ac54d2-70c7-4f25-911e-553c885e1c73" providerId="ADAL" clId="{4D29ECBB-7393-4A15-ABEB-332F23FD5DBE}" dt="2020-07-20T16:34:03.126" v="9743" actId="478"/>
          <ac:grpSpMkLst>
            <pc:docMk/>
            <pc:sldMk cId="3098774234" sldId="1326"/>
            <ac:grpSpMk id="38" creationId="{E3133F36-0B04-41A8-AF73-6E57EB36EA69}"/>
          </ac:grpSpMkLst>
        </pc:grpChg>
        <pc:grpChg chg="del mod topLvl">
          <ac:chgData name="Robert Wood" userId="16ac54d2-70c7-4f25-911e-553c885e1c73" providerId="ADAL" clId="{4D29ECBB-7393-4A15-ABEB-332F23FD5DBE}" dt="2020-07-20T16:34:03.126" v="9743" actId="478"/>
          <ac:grpSpMkLst>
            <pc:docMk/>
            <pc:sldMk cId="3098774234" sldId="1326"/>
            <ac:grpSpMk id="41" creationId="{BE41EC11-821F-49CD-8B28-05B6E1866C68}"/>
          </ac:grpSpMkLst>
        </pc:grpChg>
        <pc:grpChg chg="del">
          <ac:chgData name="Robert Wood" userId="16ac54d2-70c7-4f25-911e-553c885e1c73" providerId="ADAL" clId="{4D29ECBB-7393-4A15-ABEB-332F23FD5DBE}" dt="2020-07-20T16:33:51.196" v="9741" actId="165"/>
          <ac:grpSpMkLst>
            <pc:docMk/>
            <pc:sldMk cId="3098774234" sldId="1326"/>
            <ac:grpSpMk id="46" creationId="{8B00067C-CB92-40F6-B335-6053C22E0AB1}"/>
          </ac:grpSpMkLst>
        </pc:grpChg>
      </pc:sldChg>
      <pc:sldChg chg="delSp modSp del mod ord">
        <pc:chgData name="Robert Wood" userId="16ac54d2-70c7-4f25-911e-553c885e1c73" providerId="ADAL" clId="{4D29ECBB-7393-4A15-ABEB-332F23FD5DBE}" dt="2020-07-19T04:03:37.281" v="7872" actId="47"/>
        <pc:sldMkLst>
          <pc:docMk/>
          <pc:sldMk cId="1099642352" sldId="1327"/>
        </pc:sldMkLst>
        <pc:spChg chg="mod">
          <ac:chgData name="Robert Wood" userId="16ac54d2-70c7-4f25-911e-553c885e1c73" providerId="ADAL" clId="{4D29ECBB-7393-4A15-ABEB-332F23FD5DBE}" dt="2020-07-19T03:49:40.809" v="7837" actId="20577"/>
          <ac:spMkLst>
            <pc:docMk/>
            <pc:sldMk cId="1099642352" sldId="1327"/>
            <ac:spMk id="5" creationId="{CCDF7EFF-2561-4981-850F-A9E8158BB740}"/>
          </ac:spMkLst>
        </pc:spChg>
        <pc:picChg chg="del mod modCrop">
          <ac:chgData name="Robert Wood" userId="16ac54d2-70c7-4f25-911e-553c885e1c73" providerId="ADAL" clId="{4D29ECBB-7393-4A15-ABEB-332F23FD5DBE}" dt="2020-07-19T04:01:34.231" v="7844" actId="21"/>
          <ac:picMkLst>
            <pc:docMk/>
            <pc:sldMk cId="1099642352" sldId="1327"/>
            <ac:picMk id="3" creationId="{A45546A3-D431-49B8-B582-97EBB5CCB51D}"/>
          </ac:picMkLst>
        </pc:picChg>
      </pc:sldChg>
      <pc:sldChg chg="delSp modSp mod ord">
        <pc:chgData name="Robert Wood" userId="16ac54d2-70c7-4f25-911e-553c885e1c73" providerId="ADAL" clId="{4D29ECBB-7393-4A15-ABEB-332F23FD5DBE}" dt="2020-07-20T16:56:02.952" v="9948" actId="207"/>
        <pc:sldMkLst>
          <pc:docMk/>
          <pc:sldMk cId="611041526" sldId="1328"/>
        </pc:sldMkLst>
        <pc:spChg chg="mod">
          <ac:chgData name="Robert Wood" userId="16ac54d2-70c7-4f25-911e-553c885e1c73" providerId="ADAL" clId="{4D29ECBB-7393-4A15-ABEB-332F23FD5DBE}" dt="2020-07-20T16:56:02.952" v="9948" actId="207"/>
          <ac:spMkLst>
            <pc:docMk/>
            <pc:sldMk cId="611041526" sldId="1328"/>
            <ac:spMk id="5" creationId="{CCDF7EFF-2561-4981-850F-A9E8158BB740}"/>
          </ac:spMkLst>
        </pc:spChg>
        <pc:spChg chg="mod">
          <ac:chgData name="Robert Wood" userId="16ac54d2-70c7-4f25-911e-553c885e1c73" providerId="ADAL" clId="{4D29ECBB-7393-4A15-ABEB-332F23FD5DBE}" dt="2020-07-20T16:46:51.655" v="9850"/>
          <ac:spMkLst>
            <pc:docMk/>
            <pc:sldMk cId="611041526" sldId="1328"/>
            <ac:spMk id="6" creationId="{DAECE013-9605-4054-9FE4-68AC5F3EDD3C}"/>
          </ac:spMkLst>
        </pc:spChg>
        <pc:spChg chg="mod topLvl">
          <ac:chgData name="Robert Wood" userId="16ac54d2-70c7-4f25-911e-553c885e1c73" providerId="ADAL" clId="{4D29ECBB-7393-4A15-ABEB-332F23FD5DBE}" dt="2020-07-20T16:55:56.744" v="9947" actId="207"/>
          <ac:spMkLst>
            <pc:docMk/>
            <pc:sldMk cId="611041526" sldId="1328"/>
            <ac:spMk id="9" creationId="{398B92B6-BCDF-4EE0-BD0E-EDFAD1CACE0D}"/>
          </ac:spMkLst>
        </pc:spChg>
        <pc:spChg chg="mod">
          <ac:chgData name="Robert Wood" userId="16ac54d2-70c7-4f25-911e-553c885e1c73" providerId="ADAL" clId="{4D29ECBB-7393-4A15-ABEB-332F23FD5DBE}" dt="2020-07-20T16:35:28.160" v="9760" actId="165"/>
          <ac:spMkLst>
            <pc:docMk/>
            <pc:sldMk cId="611041526" sldId="1328"/>
            <ac:spMk id="11" creationId="{3C774679-901A-4603-814F-7FE3DBF778BA}"/>
          </ac:spMkLst>
        </pc:spChg>
        <pc:spChg chg="mod">
          <ac:chgData name="Robert Wood" userId="16ac54d2-70c7-4f25-911e-553c885e1c73" providerId="ADAL" clId="{4D29ECBB-7393-4A15-ABEB-332F23FD5DBE}" dt="2020-07-20T16:35:28.160" v="9760" actId="165"/>
          <ac:spMkLst>
            <pc:docMk/>
            <pc:sldMk cId="611041526" sldId="1328"/>
            <ac:spMk id="13" creationId="{223FB227-0A95-4FF3-8297-8CB2E29E54B6}"/>
          </ac:spMkLst>
        </pc:spChg>
        <pc:spChg chg="mod">
          <ac:chgData name="Robert Wood" userId="16ac54d2-70c7-4f25-911e-553c885e1c73" providerId="ADAL" clId="{4D29ECBB-7393-4A15-ABEB-332F23FD5DBE}" dt="2020-07-20T16:35:28.160" v="9760" actId="165"/>
          <ac:spMkLst>
            <pc:docMk/>
            <pc:sldMk cId="611041526" sldId="1328"/>
            <ac:spMk id="15" creationId="{4A0631D9-47CD-4CB9-AFF2-DC33063A803C}"/>
          </ac:spMkLst>
        </pc:spChg>
        <pc:spChg chg="mod">
          <ac:chgData name="Robert Wood" userId="16ac54d2-70c7-4f25-911e-553c885e1c73" providerId="ADAL" clId="{4D29ECBB-7393-4A15-ABEB-332F23FD5DBE}" dt="2020-07-20T16:35:28.160" v="9760" actId="165"/>
          <ac:spMkLst>
            <pc:docMk/>
            <pc:sldMk cId="611041526" sldId="1328"/>
            <ac:spMk id="16" creationId="{EB2AA023-7DA4-4F83-8322-888685E988B8}"/>
          </ac:spMkLst>
        </pc:spChg>
        <pc:spChg chg="mod">
          <ac:chgData name="Robert Wood" userId="16ac54d2-70c7-4f25-911e-553c885e1c73" providerId="ADAL" clId="{4D29ECBB-7393-4A15-ABEB-332F23FD5DBE}" dt="2020-07-20T16:35:28.160" v="9760" actId="165"/>
          <ac:spMkLst>
            <pc:docMk/>
            <pc:sldMk cId="611041526" sldId="1328"/>
            <ac:spMk id="19" creationId="{02294F3B-949E-4ADC-B1A7-C6E446C82264}"/>
          </ac:spMkLst>
        </pc:spChg>
        <pc:spChg chg="mod">
          <ac:chgData name="Robert Wood" userId="16ac54d2-70c7-4f25-911e-553c885e1c73" providerId="ADAL" clId="{4D29ECBB-7393-4A15-ABEB-332F23FD5DBE}" dt="2020-07-20T16:35:28.160" v="9760" actId="165"/>
          <ac:spMkLst>
            <pc:docMk/>
            <pc:sldMk cId="611041526" sldId="1328"/>
            <ac:spMk id="20" creationId="{19477105-806C-42FF-985D-B0AB1A184D1A}"/>
          </ac:spMkLst>
        </pc:spChg>
        <pc:spChg chg="mod topLvl">
          <ac:chgData name="Robert Wood" userId="16ac54d2-70c7-4f25-911e-553c885e1c73" providerId="ADAL" clId="{4D29ECBB-7393-4A15-ABEB-332F23FD5DBE}" dt="2020-07-20T16:55:56.744" v="9947" actId="207"/>
          <ac:spMkLst>
            <pc:docMk/>
            <pc:sldMk cId="611041526" sldId="1328"/>
            <ac:spMk id="30" creationId="{4F6E4125-B49E-44B9-BC40-81477BCE14E7}"/>
          </ac:spMkLst>
        </pc:spChg>
        <pc:spChg chg="mod topLvl">
          <ac:chgData name="Robert Wood" userId="16ac54d2-70c7-4f25-911e-553c885e1c73" providerId="ADAL" clId="{4D29ECBB-7393-4A15-ABEB-332F23FD5DBE}" dt="2020-07-20T16:55:56.744" v="9947" actId="207"/>
          <ac:spMkLst>
            <pc:docMk/>
            <pc:sldMk cId="611041526" sldId="1328"/>
            <ac:spMk id="31" creationId="{6F81804E-7304-4642-B6F2-A91A5E06D55D}"/>
          </ac:spMkLst>
        </pc:spChg>
        <pc:spChg chg="mod topLvl">
          <ac:chgData name="Robert Wood" userId="16ac54d2-70c7-4f25-911e-553c885e1c73" providerId="ADAL" clId="{4D29ECBB-7393-4A15-ABEB-332F23FD5DBE}" dt="2020-07-20T16:55:56.744" v="9947" actId="207"/>
          <ac:spMkLst>
            <pc:docMk/>
            <pc:sldMk cId="611041526" sldId="1328"/>
            <ac:spMk id="32" creationId="{08304247-E14D-46CA-90AC-4C580F9E444E}"/>
          </ac:spMkLst>
        </pc:spChg>
        <pc:spChg chg="mod topLvl">
          <ac:chgData name="Robert Wood" userId="16ac54d2-70c7-4f25-911e-553c885e1c73" providerId="ADAL" clId="{4D29ECBB-7393-4A15-ABEB-332F23FD5DBE}" dt="2020-07-20T16:55:56.744" v="9947" actId="207"/>
          <ac:spMkLst>
            <pc:docMk/>
            <pc:sldMk cId="611041526" sldId="1328"/>
            <ac:spMk id="33" creationId="{0EFB3BE9-B9B7-4F39-BBD7-8F82ABA0B306}"/>
          </ac:spMkLst>
        </pc:spChg>
        <pc:spChg chg="mod topLvl">
          <ac:chgData name="Robert Wood" userId="16ac54d2-70c7-4f25-911e-553c885e1c73" providerId="ADAL" clId="{4D29ECBB-7393-4A15-ABEB-332F23FD5DBE}" dt="2020-07-20T16:55:56.744" v="9947" actId="207"/>
          <ac:spMkLst>
            <pc:docMk/>
            <pc:sldMk cId="611041526" sldId="1328"/>
            <ac:spMk id="34" creationId="{47BBE89F-839C-4D1C-91C5-AA0BB797A1DC}"/>
          </ac:spMkLst>
        </pc:spChg>
        <pc:spChg chg="mod">
          <ac:chgData name="Robert Wood" userId="16ac54d2-70c7-4f25-911e-553c885e1c73" providerId="ADAL" clId="{4D29ECBB-7393-4A15-ABEB-332F23FD5DBE}" dt="2020-07-20T16:35:28.160" v="9760" actId="165"/>
          <ac:spMkLst>
            <pc:docMk/>
            <pc:sldMk cId="611041526" sldId="1328"/>
            <ac:spMk id="36" creationId="{BFA55955-FE83-4B3D-9404-C75114B96D72}"/>
          </ac:spMkLst>
        </pc:spChg>
        <pc:spChg chg="mod">
          <ac:chgData name="Robert Wood" userId="16ac54d2-70c7-4f25-911e-553c885e1c73" providerId="ADAL" clId="{4D29ECBB-7393-4A15-ABEB-332F23FD5DBE}" dt="2020-07-20T16:35:28.160" v="9760" actId="165"/>
          <ac:spMkLst>
            <pc:docMk/>
            <pc:sldMk cId="611041526" sldId="1328"/>
            <ac:spMk id="37" creationId="{D4D98EB7-C04F-4E98-80C9-8B6ADC98AAAF}"/>
          </ac:spMkLst>
        </pc:spChg>
        <pc:spChg chg="mod">
          <ac:chgData name="Robert Wood" userId="16ac54d2-70c7-4f25-911e-553c885e1c73" providerId="ADAL" clId="{4D29ECBB-7393-4A15-ABEB-332F23FD5DBE}" dt="2020-07-20T16:35:28.160" v="9760" actId="165"/>
          <ac:spMkLst>
            <pc:docMk/>
            <pc:sldMk cId="611041526" sldId="1328"/>
            <ac:spMk id="39" creationId="{4A633CF6-E20C-460C-A457-F6AEF11F5869}"/>
          </ac:spMkLst>
        </pc:spChg>
        <pc:spChg chg="mod">
          <ac:chgData name="Robert Wood" userId="16ac54d2-70c7-4f25-911e-553c885e1c73" providerId="ADAL" clId="{4D29ECBB-7393-4A15-ABEB-332F23FD5DBE}" dt="2020-07-20T16:35:28.160" v="9760" actId="165"/>
          <ac:spMkLst>
            <pc:docMk/>
            <pc:sldMk cId="611041526" sldId="1328"/>
            <ac:spMk id="40" creationId="{08380EF0-E7B3-4EBD-AE1F-B31ABF199226}"/>
          </ac:spMkLst>
        </pc:spChg>
        <pc:spChg chg="mod">
          <ac:chgData name="Robert Wood" userId="16ac54d2-70c7-4f25-911e-553c885e1c73" providerId="ADAL" clId="{4D29ECBB-7393-4A15-ABEB-332F23FD5DBE}" dt="2020-07-20T16:35:28.160" v="9760" actId="165"/>
          <ac:spMkLst>
            <pc:docMk/>
            <pc:sldMk cId="611041526" sldId="1328"/>
            <ac:spMk id="42" creationId="{388CFF7F-4426-4258-B74D-E7016DE8E515}"/>
          </ac:spMkLst>
        </pc:spChg>
        <pc:spChg chg="mod">
          <ac:chgData name="Robert Wood" userId="16ac54d2-70c7-4f25-911e-553c885e1c73" providerId="ADAL" clId="{4D29ECBB-7393-4A15-ABEB-332F23FD5DBE}" dt="2020-07-20T16:35:28.160" v="9760" actId="165"/>
          <ac:spMkLst>
            <pc:docMk/>
            <pc:sldMk cId="611041526" sldId="1328"/>
            <ac:spMk id="43" creationId="{0429571B-5D0E-4B1F-82A6-5737CEAA4D54}"/>
          </ac:spMkLst>
        </pc:spChg>
        <pc:grpChg chg="del">
          <ac:chgData name="Robert Wood" userId="16ac54d2-70c7-4f25-911e-553c885e1c73" providerId="ADAL" clId="{4D29ECBB-7393-4A15-ABEB-332F23FD5DBE}" dt="2020-07-20T16:35:28.160" v="9760" actId="165"/>
          <ac:grpSpMkLst>
            <pc:docMk/>
            <pc:sldMk cId="611041526" sldId="1328"/>
            <ac:grpSpMk id="3" creationId="{09F63821-1170-4F80-A4BE-2A167BC644DE}"/>
          </ac:grpSpMkLst>
        </pc:grpChg>
        <pc:grpChg chg="del mod topLvl">
          <ac:chgData name="Robert Wood" userId="16ac54d2-70c7-4f25-911e-553c885e1c73" providerId="ADAL" clId="{4D29ECBB-7393-4A15-ABEB-332F23FD5DBE}" dt="2020-07-20T16:35:33.678" v="9761" actId="478"/>
          <ac:grpSpMkLst>
            <pc:docMk/>
            <pc:sldMk cId="611041526" sldId="1328"/>
            <ac:grpSpMk id="10" creationId="{F6EE4BA1-1848-4631-A31F-CC1A0429C7BE}"/>
          </ac:grpSpMkLst>
        </pc:grpChg>
        <pc:grpChg chg="del mod topLvl">
          <ac:chgData name="Robert Wood" userId="16ac54d2-70c7-4f25-911e-553c885e1c73" providerId="ADAL" clId="{4D29ECBB-7393-4A15-ABEB-332F23FD5DBE}" dt="2020-07-20T16:35:33.678" v="9761" actId="478"/>
          <ac:grpSpMkLst>
            <pc:docMk/>
            <pc:sldMk cId="611041526" sldId="1328"/>
            <ac:grpSpMk id="14" creationId="{73711CA3-FF7E-4345-A9B8-3FFAA6C6BA0F}"/>
          </ac:grpSpMkLst>
        </pc:grpChg>
        <pc:grpChg chg="del mod topLvl">
          <ac:chgData name="Robert Wood" userId="16ac54d2-70c7-4f25-911e-553c885e1c73" providerId="ADAL" clId="{4D29ECBB-7393-4A15-ABEB-332F23FD5DBE}" dt="2020-07-20T16:35:33.678" v="9761" actId="478"/>
          <ac:grpSpMkLst>
            <pc:docMk/>
            <pc:sldMk cId="611041526" sldId="1328"/>
            <ac:grpSpMk id="17" creationId="{DD6BB727-CB1D-4083-B322-002CA6DCE54F}"/>
          </ac:grpSpMkLst>
        </pc:grpChg>
        <pc:grpChg chg="del mod topLvl">
          <ac:chgData name="Robert Wood" userId="16ac54d2-70c7-4f25-911e-553c885e1c73" providerId="ADAL" clId="{4D29ECBB-7393-4A15-ABEB-332F23FD5DBE}" dt="2020-07-20T16:35:37.895" v="9762" actId="478"/>
          <ac:grpSpMkLst>
            <pc:docMk/>
            <pc:sldMk cId="611041526" sldId="1328"/>
            <ac:grpSpMk id="35" creationId="{6403358A-B88D-4072-B31F-42FA3E74F864}"/>
          </ac:grpSpMkLst>
        </pc:grpChg>
        <pc:grpChg chg="del mod topLvl">
          <ac:chgData name="Robert Wood" userId="16ac54d2-70c7-4f25-911e-553c885e1c73" providerId="ADAL" clId="{4D29ECBB-7393-4A15-ABEB-332F23FD5DBE}" dt="2020-07-20T16:35:37.895" v="9762" actId="478"/>
          <ac:grpSpMkLst>
            <pc:docMk/>
            <pc:sldMk cId="611041526" sldId="1328"/>
            <ac:grpSpMk id="38" creationId="{E3133F36-0B04-41A8-AF73-6E57EB36EA69}"/>
          </ac:grpSpMkLst>
        </pc:grpChg>
        <pc:grpChg chg="del mod topLvl">
          <ac:chgData name="Robert Wood" userId="16ac54d2-70c7-4f25-911e-553c885e1c73" providerId="ADAL" clId="{4D29ECBB-7393-4A15-ABEB-332F23FD5DBE}" dt="2020-07-20T16:35:37.895" v="9762" actId="478"/>
          <ac:grpSpMkLst>
            <pc:docMk/>
            <pc:sldMk cId="611041526" sldId="1328"/>
            <ac:grpSpMk id="41" creationId="{BE41EC11-821F-49CD-8B28-05B6E1866C68}"/>
          </ac:grpSpMkLst>
        </pc:grpChg>
      </pc:sldChg>
      <pc:sldChg chg="addSp delSp modSp mod ord">
        <pc:chgData name="Robert Wood" userId="16ac54d2-70c7-4f25-911e-553c885e1c73" providerId="ADAL" clId="{4D29ECBB-7393-4A15-ABEB-332F23FD5DBE}" dt="2020-07-20T17:02:30.484" v="10116" actId="403"/>
        <pc:sldMkLst>
          <pc:docMk/>
          <pc:sldMk cId="1122335180" sldId="1329"/>
        </pc:sldMkLst>
        <pc:spChg chg="mod">
          <ac:chgData name="Robert Wood" userId="16ac54d2-70c7-4f25-911e-553c885e1c73" providerId="ADAL" clId="{4D29ECBB-7393-4A15-ABEB-332F23FD5DBE}" dt="2020-07-20T16:47:42.543" v="9857"/>
          <ac:spMkLst>
            <pc:docMk/>
            <pc:sldMk cId="1122335180" sldId="1329"/>
            <ac:spMk id="5" creationId="{CCDF7EFF-2561-4981-850F-A9E8158BB740}"/>
          </ac:spMkLst>
        </pc:spChg>
        <pc:spChg chg="mod">
          <ac:chgData name="Robert Wood" userId="16ac54d2-70c7-4f25-911e-553c885e1c73" providerId="ADAL" clId="{4D29ECBB-7393-4A15-ABEB-332F23FD5DBE}" dt="2020-07-20T17:02:30.484" v="10116" actId="403"/>
          <ac:spMkLst>
            <pc:docMk/>
            <pc:sldMk cId="1122335180" sldId="1329"/>
            <ac:spMk id="6" creationId="{DAECE013-9605-4054-9FE4-68AC5F3EDD3C}"/>
          </ac:spMkLst>
        </pc:spChg>
        <pc:spChg chg="mod topLvl">
          <ac:chgData name="Robert Wood" userId="16ac54d2-70c7-4f25-911e-553c885e1c73" providerId="ADAL" clId="{4D29ECBB-7393-4A15-ABEB-332F23FD5DBE}" dt="2020-07-20T16:54:21.932" v="9930" actId="207"/>
          <ac:spMkLst>
            <pc:docMk/>
            <pc:sldMk cId="1122335180" sldId="1329"/>
            <ac:spMk id="9" creationId="{398B92B6-BCDF-4EE0-BD0E-EDFAD1CACE0D}"/>
          </ac:spMkLst>
        </pc:spChg>
        <pc:spChg chg="add mod">
          <ac:chgData name="Robert Wood" userId="16ac54d2-70c7-4f25-911e-553c885e1c73" providerId="ADAL" clId="{4D29ECBB-7393-4A15-ABEB-332F23FD5DBE}" dt="2020-07-20T16:53:08.442" v="9921" actId="14100"/>
          <ac:spMkLst>
            <pc:docMk/>
            <pc:sldMk cId="1122335180" sldId="1329"/>
            <ac:spMk id="29" creationId="{047DA4E1-7094-4AE3-9649-849A11929183}"/>
          </ac:spMkLst>
        </pc:spChg>
        <pc:spChg chg="mod topLvl">
          <ac:chgData name="Robert Wood" userId="16ac54d2-70c7-4f25-911e-553c885e1c73" providerId="ADAL" clId="{4D29ECBB-7393-4A15-ABEB-332F23FD5DBE}" dt="2020-07-20T16:54:43.289" v="9945" actId="20577"/>
          <ac:spMkLst>
            <pc:docMk/>
            <pc:sldMk cId="1122335180" sldId="1329"/>
            <ac:spMk id="30" creationId="{4F6E4125-B49E-44B9-BC40-81477BCE14E7}"/>
          </ac:spMkLst>
        </pc:spChg>
        <pc:spChg chg="mod topLvl">
          <ac:chgData name="Robert Wood" userId="16ac54d2-70c7-4f25-911e-553c885e1c73" providerId="ADAL" clId="{4D29ECBB-7393-4A15-ABEB-332F23FD5DBE}" dt="2020-07-20T16:54:21.932" v="9930" actId="207"/>
          <ac:spMkLst>
            <pc:docMk/>
            <pc:sldMk cId="1122335180" sldId="1329"/>
            <ac:spMk id="31" creationId="{6F81804E-7304-4642-B6F2-A91A5E06D55D}"/>
          </ac:spMkLst>
        </pc:spChg>
        <pc:spChg chg="mod topLvl">
          <ac:chgData name="Robert Wood" userId="16ac54d2-70c7-4f25-911e-553c885e1c73" providerId="ADAL" clId="{4D29ECBB-7393-4A15-ABEB-332F23FD5DBE}" dt="2020-07-20T16:54:21.932" v="9930" actId="207"/>
          <ac:spMkLst>
            <pc:docMk/>
            <pc:sldMk cId="1122335180" sldId="1329"/>
            <ac:spMk id="32" creationId="{08304247-E14D-46CA-90AC-4C580F9E444E}"/>
          </ac:spMkLst>
        </pc:spChg>
        <pc:spChg chg="mod topLvl">
          <ac:chgData name="Robert Wood" userId="16ac54d2-70c7-4f25-911e-553c885e1c73" providerId="ADAL" clId="{4D29ECBB-7393-4A15-ABEB-332F23FD5DBE}" dt="2020-07-20T16:54:21.932" v="9930" actId="207"/>
          <ac:spMkLst>
            <pc:docMk/>
            <pc:sldMk cId="1122335180" sldId="1329"/>
            <ac:spMk id="33" creationId="{0EFB3BE9-B9B7-4F39-BBD7-8F82ABA0B306}"/>
          </ac:spMkLst>
        </pc:spChg>
        <pc:spChg chg="mod topLvl">
          <ac:chgData name="Robert Wood" userId="16ac54d2-70c7-4f25-911e-553c885e1c73" providerId="ADAL" clId="{4D29ECBB-7393-4A15-ABEB-332F23FD5DBE}" dt="2020-07-20T16:54:21.932" v="9930" actId="207"/>
          <ac:spMkLst>
            <pc:docMk/>
            <pc:sldMk cId="1122335180" sldId="1329"/>
            <ac:spMk id="34" creationId="{47BBE89F-839C-4D1C-91C5-AA0BB797A1DC}"/>
          </ac:spMkLst>
        </pc:spChg>
        <pc:grpChg chg="add del mod">
          <ac:chgData name="Robert Wood" userId="16ac54d2-70c7-4f25-911e-553c885e1c73" providerId="ADAL" clId="{4D29ECBB-7393-4A15-ABEB-332F23FD5DBE}" dt="2020-07-20T16:53:27.050" v="9922" actId="165"/>
          <ac:grpSpMkLst>
            <pc:docMk/>
            <pc:sldMk cId="1122335180" sldId="1329"/>
            <ac:grpSpMk id="7" creationId="{9CEAA0CB-3FD2-4E82-A507-E0151C3851A5}"/>
          </ac:grpSpMkLst>
        </pc:grpChg>
        <pc:grpChg chg="del">
          <ac:chgData name="Robert Wood" userId="16ac54d2-70c7-4f25-911e-553c885e1c73" providerId="ADAL" clId="{4D29ECBB-7393-4A15-ABEB-332F23FD5DBE}" dt="2020-07-20T16:37:25.295" v="9778" actId="478"/>
          <ac:grpSpMkLst>
            <pc:docMk/>
            <pc:sldMk cId="1122335180" sldId="1329"/>
            <ac:grpSpMk id="10" creationId="{F6EE4BA1-1848-4631-A31F-CC1A0429C7BE}"/>
          </ac:grpSpMkLst>
        </pc:grpChg>
        <pc:grpChg chg="del">
          <ac:chgData name="Robert Wood" userId="16ac54d2-70c7-4f25-911e-553c885e1c73" providerId="ADAL" clId="{4D29ECBB-7393-4A15-ABEB-332F23FD5DBE}" dt="2020-07-20T16:37:25.295" v="9778" actId="478"/>
          <ac:grpSpMkLst>
            <pc:docMk/>
            <pc:sldMk cId="1122335180" sldId="1329"/>
            <ac:grpSpMk id="14" creationId="{73711CA3-FF7E-4345-A9B8-3FFAA6C6BA0F}"/>
          </ac:grpSpMkLst>
        </pc:grpChg>
        <pc:grpChg chg="del">
          <ac:chgData name="Robert Wood" userId="16ac54d2-70c7-4f25-911e-553c885e1c73" providerId="ADAL" clId="{4D29ECBB-7393-4A15-ABEB-332F23FD5DBE}" dt="2020-07-20T16:37:25.295" v="9778" actId="478"/>
          <ac:grpSpMkLst>
            <pc:docMk/>
            <pc:sldMk cId="1122335180" sldId="1329"/>
            <ac:grpSpMk id="17" creationId="{DD6BB727-CB1D-4083-B322-002CA6DCE54F}"/>
          </ac:grpSpMkLst>
        </pc:grpChg>
        <pc:grpChg chg="del">
          <ac:chgData name="Robert Wood" userId="16ac54d2-70c7-4f25-911e-553c885e1c73" providerId="ADAL" clId="{4D29ECBB-7393-4A15-ABEB-332F23FD5DBE}" dt="2020-07-20T16:37:30.352" v="9779" actId="478"/>
          <ac:grpSpMkLst>
            <pc:docMk/>
            <pc:sldMk cId="1122335180" sldId="1329"/>
            <ac:grpSpMk id="35" creationId="{6403358A-B88D-4072-B31F-42FA3E74F864}"/>
          </ac:grpSpMkLst>
        </pc:grpChg>
        <pc:grpChg chg="del">
          <ac:chgData name="Robert Wood" userId="16ac54d2-70c7-4f25-911e-553c885e1c73" providerId="ADAL" clId="{4D29ECBB-7393-4A15-ABEB-332F23FD5DBE}" dt="2020-07-20T16:37:30.352" v="9779" actId="478"/>
          <ac:grpSpMkLst>
            <pc:docMk/>
            <pc:sldMk cId="1122335180" sldId="1329"/>
            <ac:grpSpMk id="38" creationId="{E3133F36-0B04-41A8-AF73-6E57EB36EA69}"/>
          </ac:grpSpMkLst>
        </pc:grpChg>
        <pc:grpChg chg="del">
          <ac:chgData name="Robert Wood" userId="16ac54d2-70c7-4f25-911e-553c885e1c73" providerId="ADAL" clId="{4D29ECBB-7393-4A15-ABEB-332F23FD5DBE}" dt="2020-07-20T16:37:30.352" v="9779" actId="478"/>
          <ac:grpSpMkLst>
            <pc:docMk/>
            <pc:sldMk cId="1122335180" sldId="1329"/>
            <ac:grpSpMk id="41" creationId="{BE41EC11-821F-49CD-8B28-05B6E1866C68}"/>
          </ac:grpSpMkLst>
        </pc:grpChg>
        <pc:graphicFrameChg chg="add del modGraphic">
          <ac:chgData name="Robert Wood" userId="16ac54d2-70c7-4f25-911e-553c885e1c73" providerId="ADAL" clId="{4D29ECBB-7393-4A15-ABEB-332F23FD5DBE}" dt="2020-07-20T16:47:32.828" v="9856" actId="27309"/>
          <ac:graphicFrameMkLst>
            <pc:docMk/>
            <pc:sldMk cId="1122335180" sldId="1329"/>
            <ac:graphicFrameMk id="4" creationId="{DDE23E83-BEFA-4B61-8C10-48184D7C1406}"/>
          </ac:graphicFrameMkLst>
        </pc:graphicFrameChg>
      </pc:sldChg>
      <pc:sldChg chg="addSp delSp modSp add del mod ord">
        <pc:chgData name="Robert Wood" userId="16ac54d2-70c7-4f25-911e-553c885e1c73" providerId="ADAL" clId="{4D29ECBB-7393-4A15-ABEB-332F23FD5DBE}" dt="2020-07-21T05:12:14.369" v="13939" actId="47"/>
        <pc:sldMkLst>
          <pc:docMk/>
          <pc:sldMk cId="2709636258" sldId="1330"/>
        </pc:sldMkLst>
        <pc:spChg chg="mod">
          <ac:chgData name="Robert Wood" userId="16ac54d2-70c7-4f25-911e-553c885e1c73" providerId="ADAL" clId="{4D29ECBB-7393-4A15-ABEB-332F23FD5DBE}" dt="2020-07-14T23:46:37.822" v="245" actId="20577"/>
          <ac:spMkLst>
            <pc:docMk/>
            <pc:sldMk cId="2709636258" sldId="1330"/>
            <ac:spMk id="3" creationId="{903A9188-0133-4BA9-B231-9E17ADB0CBB9}"/>
          </ac:spMkLst>
        </pc:spChg>
        <pc:spChg chg="mod">
          <ac:chgData name="Robert Wood" userId="16ac54d2-70c7-4f25-911e-553c885e1c73" providerId="ADAL" clId="{4D29ECBB-7393-4A15-ABEB-332F23FD5DBE}" dt="2020-07-15T00:08:03.327" v="678" actId="20577"/>
          <ac:spMkLst>
            <pc:docMk/>
            <pc:sldMk cId="2709636258" sldId="1330"/>
            <ac:spMk id="4" creationId="{2393D3A8-A9BC-4F53-9B85-C95EA3B5ED44}"/>
          </ac:spMkLst>
        </pc:spChg>
        <pc:spChg chg="mod topLvl">
          <ac:chgData name="Robert Wood" userId="16ac54d2-70c7-4f25-911e-553c885e1c73" providerId="ADAL" clId="{4D29ECBB-7393-4A15-ABEB-332F23FD5DBE}" dt="2020-07-15T00:05:48.455" v="590" actId="20577"/>
          <ac:spMkLst>
            <pc:docMk/>
            <pc:sldMk cId="2709636258" sldId="1330"/>
            <ac:spMk id="14" creationId="{FC5A76B3-6C60-4AC0-BA96-F225F4C0FFD0}"/>
          </ac:spMkLst>
        </pc:spChg>
        <pc:spChg chg="mod topLvl">
          <ac:chgData name="Robert Wood" userId="16ac54d2-70c7-4f25-911e-553c885e1c73" providerId="ADAL" clId="{4D29ECBB-7393-4A15-ABEB-332F23FD5DBE}" dt="2020-07-15T00:05:10.291" v="581" actId="6549"/>
          <ac:spMkLst>
            <pc:docMk/>
            <pc:sldMk cId="2709636258" sldId="1330"/>
            <ac:spMk id="16" creationId="{507D2BAF-C479-4019-ABBF-870EAC00C67D}"/>
          </ac:spMkLst>
        </pc:spChg>
        <pc:spChg chg="del">
          <ac:chgData name="Robert Wood" userId="16ac54d2-70c7-4f25-911e-553c885e1c73" providerId="ADAL" clId="{4D29ECBB-7393-4A15-ABEB-332F23FD5DBE}" dt="2020-07-14T23:57:53.530" v="543" actId="478"/>
          <ac:spMkLst>
            <pc:docMk/>
            <pc:sldMk cId="2709636258" sldId="1330"/>
            <ac:spMk id="17" creationId="{175FD39B-D9F8-485B-BAF3-AB698BA705C6}"/>
          </ac:spMkLst>
        </pc:spChg>
        <pc:spChg chg="del">
          <ac:chgData name="Robert Wood" userId="16ac54d2-70c7-4f25-911e-553c885e1c73" providerId="ADAL" clId="{4D29ECBB-7393-4A15-ABEB-332F23FD5DBE}" dt="2020-07-14T23:47:43.871" v="265" actId="478"/>
          <ac:spMkLst>
            <pc:docMk/>
            <pc:sldMk cId="2709636258" sldId="1330"/>
            <ac:spMk id="23" creationId="{8F69D5D6-30D4-4725-9C60-CFC8068FA990}"/>
          </ac:spMkLst>
        </pc:spChg>
        <pc:spChg chg="del">
          <ac:chgData name="Robert Wood" userId="16ac54d2-70c7-4f25-911e-553c885e1c73" providerId="ADAL" clId="{4D29ECBB-7393-4A15-ABEB-332F23FD5DBE}" dt="2020-07-14T23:47:43.871" v="265" actId="478"/>
          <ac:spMkLst>
            <pc:docMk/>
            <pc:sldMk cId="2709636258" sldId="1330"/>
            <ac:spMk id="26" creationId="{2CBBDB60-82F8-41B0-A573-9C987F63CF12}"/>
          </ac:spMkLst>
        </pc:spChg>
        <pc:spChg chg="mod topLvl">
          <ac:chgData name="Robert Wood" userId="16ac54d2-70c7-4f25-911e-553c885e1c73" providerId="ADAL" clId="{4D29ECBB-7393-4A15-ABEB-332F23FD5DBE}" dt="2020-07-14T23:55:51.609" v="538" actId="164"/>
          <ac:spMkLst>
            <pc:docMk/>
            <pc:sldMk cId="2709636258" sldId="1330"/>
            <ac:spMk id="27" creationId="{1D4A45A2-F53B-4B7C-AB4E-64E59BF31DE8}"/>
          </ac:spMkLst>
        </pc:spChg>
        <pc:spChg chg="mod topLvl">
          <ac:chgData name="Robert Wood" userId="16ac54d2-70c7-4f25-911e-553c885e1c73" providerId="ADAL" clId="{4D29ECBB-7393-4A15-ABEB-332F23FD5DBE}" dt="2020-07-14T23:56:04.993" v="540" actId="403"/>
          <ac:spMkLst>
            <pc:docMk/>
            <pc:sldMk cId="2709636258" sldId="1330"/>
            <ac:spMk id="33" creationId="{E4C0E72B-8466-4CEF-AE4A-787443E5B92C}"/>
          </ac:spMkLst>
        </pc:spChg>
        <pc:grpChg chg="add del mod">
          <ac:chgData name="Robert Wood" userId="16ac54d2-70c7-4f25-911e-553c885e1c73" providerId="ADAL" clId="{4D29ECBB-7393-4A15-ABEB-332F23FD5DBE}" dt="2020-07-14T23:55:11.309" v="520" actId="165"/>
          <ac:grpSpMkLst>
            <pc:docMk/>
            <pc:sldMk cId="2709636258" sldId="1330"/>
            <ac:grpSpMk id="5" creationId="{BBFCED6A-0E31-452A-890A-F99A5E29E404}"/>
          </ac:grpSpMkLst>
        </pc:grpChg>
        <pc:grpChg chg="add del mod">
          <ac:chgData name="Robert Wood" userId="16ac54d2-70c7-4f25-911e-553c885e1c73" providerId="ADAL" clId="{4D29ECBB-7393-4A15-ABEB-332F23FD5DBE}" dt="2020-07-21T05:11:33.676" v="13931" actId="21"/>
          <ac:grpSpMkLst>
            <pc:docMk/>
            <pc:sldMk cId="2709636258" sldId="1330"/>
            <ac:grpSpMk id="6" creationId="{77C440EE-87DB-43AD-897D-AC85A0FA452A}"/>
          </ac:grpSpMkLst>
        </pc:grpChg>
      </pc:sldChg>
      <pc:sldChg chg="addSp delSp modSp add del mod modClrScheme chgLayout">
        <pc:chgData name="Robert Wood" userId="16ac54d2-70c7-4f25-911e-553c885e1c73" providerId="ADAL" clId="{4D29ECBB-7393-4A15-ABEB-332F23FD5DBE}" dt="2020-07-15T23:26:52.152" v="2370" actId="47"/>
        <pc:sldMkLst>
          <pc:docMk/>
          <pc:sldMk cId="3314064690" sldId="1331"/>
        </pc:sldMkLst>
        <pc:spChg chg="mod ord">
          <ac:chgData name="Robert Wood" userId="16ac54d2-70c7-4f25-911e-553c885e1c73" providerId="ADAL" clId="{4D29ECBB-7393-4A15-ABEB-332F23FD5DBE}" dt="2020-07-15T00:08:52.946" v="682" actId="700"/>
          <ac:spMkLst>
            <pc:docMk/>
            <pc:sldMk cId="3314064690" sldId="1331"/>
            <ac:spMk id="2" creationId="{7273B226-1D21-4C8F-BDF6-890543111CDC}"/>
          </ac:spMkLst>
        </pc:spChg>
        <pc:spChg chg="add del mod">
          <ac:chgData name="Robert Wood" userId="16ac54d2-70c7-4f25-911e-553c885e1c73" providerId="ADAL" clId="{4D29ECBB-7393-4A15-ABEB-332F23FD5DBE}" dt="2020-07-15T00:08:52.946" v="682" actId="700"/>
          <ac:spMkLst>
            <pc:docMk/>
            <pc:sldMk cId="3314064690" sldId="1331"/>
            <ac:spMk id="4" creationId="{5D6A97C3-7810-4FBE-86DE-87F578008F03}"/>
          </ac:spMkLst>
        </pc:spChg>
        <pc:spChg chg="del">
          <ac:chgData name="Robert Wood" userId="16ac54d2-70c7-4f25-911e-553c885e1c73" providerId="ADAL" clId="{4D29ECBB-7393-4A15-ABEB-332F23FD5DBE}" dt="2020-07-15T00:08:49.381" v="681" actId="478"/>
          <ac:spMkLst>
            <pc:docMk/>
            <pc:sldMk cId="3314064690" sldId="1331"/>
            <ac:spMk id="5" creationId="{9EF0B6DE-F7E5-4E5F-A3C4-CDC573480B0C}"/>
          </ac:spMkLst>
        </pc:spChg>
        <pc:spChg chg="del">
          <ac:chgData name="Robert Wood" userId="16ac54d2-70c7-4f25-911e-553c885e1c73" providerId="ADAL" clId="{4D29ECBB-7393-4A15-ABEB-332F23FD5DBE}" dt="2020-07-15T00:08:49.381" v="681" actId="478"/>
          <ac:spMkLst>
            <pc:docMk/>
            <pc:sldMk cId="3314064690" sldId="1331"/>
            <ac:spMk id="6" creationId="{F6BBA4ED-6CD6-437F-8D14-31E310887E6A}"/>
          </ac:spMkLst>
        </pc:spChg>
        <pc:spChg chg="add del mod">
          <ac:chgData name="Robert Wood" userId="16ac54d2-70c7-4f25-911e-553c885e1c73" providerId="ADAL" clId="{4D29ECBB-7393-4A15-ABEB-332F23FD5DBE}" dt="2020-07-15T00:08:52.946" v="682" actId="700"/>
          <ac:spMkLst>
            <pc:docMk/>
            <pc:sldMk cId="3314064690" sldId="1331"/>
            <ac:spMk id="8" creationId="{6D8E6496-5833-4118-9A3D-0450645273C9}"/>
          </ac:spMkLst>
        </pc:spChg>
        <pc:spChg chg="add mod topLvl">
          <ac:chgData name="Robert Wood" userId="16ac54d2-70c7-4f25-911e-553c885e1c73" providerId="ADAL" clId="{4D29ECBB-7393-4A15-ABEB-332F23FD5DBE}" dt="2020-07-15T00:31:25.414" v="892" actId="164"/>
          <ac:spMkLst>
            <pc:docMk/>
            <pc:sldMk cId="3314064690" sldId="1331"/>
            <ac:spMk id="13" creationId="{F8C691D5-DF36-4595-B063-05483511B62F}"/>
          </ac:spMkLst>
        </pc:spChg>
        <pc:spChg chg="del">
          <ac:chgData name="Robert Wood" userId="16ac54d2-70c7-4f25-911e-553c885e1c73" providerId="ADAL" clId="{4D29ECBB-7393-4A15-ABEB-332F23FD5DBE}" dt="2020-07-15T00:08:41.822" v="680" actId="478"/>
          <ac:spMkLst>
            <pc:docMk/>
            <pc:sldMk cId="3314064690" sldId="1331"/>
            <ac:spMk id="16" creationId="{32C41D8D-14A4-4160-8131-92014D899D85}"/>
          </ac:spMkLst>
        </pc:spChg>
        <pc:spChg chg="del">
          <ac:chgData name="Robert Wood" userId="16ac54d2-70c7-4f25-911e-553c885e1c73" providerId="ADAL" clId="{4D29ECBB-7393-4A15-ABEB-332F23FD5DBE}" dt="2020-07-15T00:08:41.822" v="680" actId="478"/>
          <ac:spMkLst>
            <pc:docMk/>
            <pc:sldMk cId="3314064690" sldId="1331"/>
            <ac:spMk id="17" creationId="{2EE979B6-E492-4027-8C9E-4DB5D4A0E1BB}"/>
          </ac:spMkLst>
        </pc:spChg>
        <pc:spChg chg="del">
          <ac:chgData name="Robert Wood" userId="16ac54d2-70c7-4f25-911e-553c885e1c73" providerId="ADAL" clId="{4D29ECBB-7393-4A15-ABEB-332F23FD5DBE}" dt="2020-07-15T00:08:41.822" v="680" actId="478"/>
          <ac:spMkLst>
            <pc:docMk/>
            <pc:sldMk cId="3314064690" sldId="1331"/>
            <ac:spMk id="19" creationId="{7B0D8B08-639F-47E7-96AB-7EBB95E78747}"/>
          </ac:spMkLst>
        </pc:spChg>
        <pc:spChg chg="del">
          <ac:chgData name="Robert Wood" userId="16ac54d2-70c7-4f25-911e-553c885e1c73" providerId="ADAL" clId="{4D29ECBB-7393-4A15-ABEB-332F23FD5DBE}" dt="2020-07-15T00:08:41.822" v="680" actId="478"/>
          <ac:spMkLst>
            <pc:docMk/>
            <pc:sldMk cId="3314064690" sldId="1331"/>
            <ac:spMk id="20" creationId="{79DC7572-FAAB-470B-B6DD-445767DF2621}"/>
          </ac:spMkLst>
        </pc:spChg>
        <pc:spChg chg="del">
          <ac:chgData name="Robert Wood" userId="16ac54d2-70c7-4f25-911e-553c885e1c73" providerId="ADAL" clId="{4D29ECBB-7393-4A15-ABEB-332F23FD5DBE}" dt="2020-07-15T00:08:41.822" v="680" actId="478"/>
          <ac:spMkLst>
            <pc:docMk/>
            <pc:sldMk cId="3314064690" sldId="1331"/>
            <ac:spMk id="21" creationId="{A11E81A2-A445-428A-8D2A-2097DFAEAB2D}"/>
          </ac:spMkLst>
        </pc:spChg>
        <pc:spChg chg="del">
          <ac:chgData name="Robert Wood" userId="16ac54d2-70c7-4f25-911e-553c885e1c73" providerId="ADAL" clId="{4D29ECBB-7393-4A15-ABEB-332F23FD5DBE}" dt="2020-07-15T00:08:41.822" v="680" actId="478"/>
          <ac:spMkLst>
            <pc:docMk/>
            <pc:sldMk cId="3314064690" sldId="1331"/>
            <ac:spMk id="24" creationId="{8F899B67-1B9B-4EE3-8950-879508EC37C8}"/>
          </ac:spMkLst>
        </pc:spChg>
        <pc:spChg chg="mod">
          <ac:chgData name="Robert Wood" userId="16ac54d2-70c7-4f25-911e-553c885e1c73" providerId="ADAL" clId="{4D29ECBB-7393-4A15-ABEB-332F23FD5DBE}" dt="2020-07-15T00:11:31.466" v="699"/>
          <ac:spMkLst>
            <pc:docMk/>
            <pc:sldMk cId="3314064690" sldId="1331"/>
            <ac:spMk id="26" creationId="{6E10BE91-5288-4F89-B358-823EE826297D}"/>
          </ac:spMkLst>
        </pc:spChg>
        <pc:spChg chg="mod">
          <ac:chgData name="Robert Wood" userId="16ac54d2-70c7-4f25-911e-553c885e1c73" providerId="ADAL" clId="{4D29ECBB-7393-4A15-ABEB-332F23FD5DBE}" dt="2020-07-15T00:11:39.135" v="702"/>
          <ac:spMkLst>
            <pc:docMk/>
            <pc:sldMk cId="3314064690" sldId="1331"/>
            <ac:spMk id="30" creationId="{F07A204E-C3E2-4384-8008-29D4A68C3F22}"/>
          </ac:spMkLst>
        </pc:spChg>
        <pc:spChg chg="add mod ord">
          <ac:chgData name="Robert Wood" userId="16ac54d2-70c7-4f25-911e-553c885e1c73" providerId="ADAL" clId="{4D29ECBB-7393-4A15-ABEB-332F23FD5DBE}" dt="2020-07-15T00:31:25.414" v="892" actId="164"/>
          <ac:spMkLst>
            <pc:docMk/>
            <pc:sldMk cId="3314064690" sldId="1331"/>
            <ac:spMk id="32" creationId="{6FBD169A-5181-4C1A-82CB-7EBAEB8D8355}"/>
          </ac:spMkLst>
        </pc:spChg>
        <pc:spChg chg="add mod">
          <ac:chgData name="Robert Wood" userId="16ac54d2-70c7-4f25-911e-553c885e1c73" providerId="ADAL" clId="{4D29ECBB-7393-4A15-ABEB-332F23FD5DBE}" dt="2020-07-15T00:31:25.414" v="892" actId="164"/>
          <ac:spMkLst>
            <pc:docMk/>
            <pc:sldMk cId="3314064690" sldId="1331"/>
            <ac:spMk id="34" creationId="{23BF2008-96C6-4AD2-AD66-98A5F0AB53B4}"/>
          </ac:spMkLst>
        </pc:spChg>
        <pc:spChg chg="add mod">
          <ac:chgData name="Robert Wood" userId="16ac54d2-70c7-4f25-911e-553c885e1c73" providerId="ADAL" clId="{4D29ECBB-7393-4A15-ABEB-332F23FD5DBE}" dt="2020-07-15T00:31:25.414" v="892" actId="164"/>
          <ac:spMkLst>
            <pc:docMk/>
            <pc:sldMk cId="3314064690" sldId="1331"/>
            <ac:spMk id="35" creationId="{24A73350-1A62-41C8-854F-DA2B83F2C7DF}"/>
          </ac:spMkLst>
        </pc:spChg>
        <pc:spChg chg="add mod">
          <ac:chgData name="Robert Wood" userId="16ac54d2-70c7-4f25-911e-553c885e1c73" providerId="ADAL" clId="{4D29ECBB-7393-4A15-ABEB-332F23FD5DBE}" dt="2020-07-15T00:31:25.414" v="892" actId="164"/>
          <ac:spMkLst>
            <pc:docMk/>
            <pc:sldMk cId="3314064690" sldId="1331"/>
            <ac:spMk id="37" creationId="{85781B5B-A6D3-4907-99A5-0D88B92044BF}"/>
          </ac:spMkLst>
        </pc:spChg>
        <pc:spChg chg="mod">
          <ac:chgData name="Robert Wood" userId="16ac54d2-70c7-4f25-911e-553c885e1c73" providerId="ADAL" clId="{4D29ECBB-7393-4A15-ABEB-332F23FD5DBE}" dt="2020-07-15T00:31:28.159" v="893"/>
          <ac:spMkLst>
            <pc:docMk/>
            <pc:sldMk cId="3314064690" sldId="1331"/>
            <ac:spMk id="40" creationId="{6C513839-18C5-4CA2-948B-202D1962007C}"/>
          </ac:spMkLst>
        </pc:spChg>
        <pc:spChg chg="mod">
          <ac:chgData name="Robert Wood" userId="16ac54d2-70c7-4f25-911e-553c885e1c73" providerId="ADAL" clId="{4D29ECBB-7393-4A15-ABEB-332F23FD5DBE}" dt="2020-07-15T00:31:28.159" v="893"/>
          <ac:spMkLst>
            <pc:docMk/>
            <pc:sldMk cId="3314064690" sldId="1331"/>
            <ac:spMk id="42" creationId="{FEB7A53C-E10A-4710-A391-1C02F1356CCF}"/>
          </ac:spMkLst>
        </pc:spChg>
        <pc:spChg chg="mod">
          <ac:chgData name="Robert Wood" userId="16ac54d2-70c7-4f25-911e-553c885e1c73" providerId="ADAL" clId="{4D29ECBB-7393-4A15-ABEB-332F23FD5DBE}" dt="2020-07-15T00:31:28.159" v="893"/>
          <ac:spMkLst>
            <pc:docMk/>
            <pc:sldMk cId="3314064690" sldId="1331"/>
            <ac:spMk id="43" creationId="{012EB678-2906-4C70-A6F8-3C38766FB1D7}"/>
          </ac:spMkLst>
        </pc:spChg>
        <pc:spChg chg="mod">
          <ac:chgData name="Robert Wood" userId="16ac54d2-70c7-4f25-911e-553c885e1c73" providerId="ADAL" clId="{4D29ECBB-7393-4A15-ABEB-332F23FD5DBE}" dt="2020-07-15T00:31:28.159" v="893"/>
          <ac:spMkLst>
            <pc:docMk/>
            <pc:sldMk cId="3314064690" sldId="1331"/>
            <ac:spMk id="45" creationId="{0881910F-08F8-4B91-8997-A6AFFAA75035}"/>
          </ac:spMkLst>
        </pc:spChg>
        <pc:spChg chg="mod">
          <ac:chgData name="Robert Wood" userId="16ac54d2-70c7-4f25-911e-553c885e1c73" providerId="ADAL" clId="{4D29ECBB-7393-4A15-ABEB-332F23FD5DBE}" dt="2020-07-15T00:31:28.159" v="893"/>
          <ac:spMkLst>
            <pc:docMk/>
            <pc:sldMk cId="3314064690" sldId="1331"/>
            <ac:spMk id="46" creationId="{D50AC9E6-E316-4DCA-889D-E0476084F089}"/>
          </ac:spMkLst>
        </pc:spChg>
        <pc:grpChg chg="add del mod">
          <ac:chgData name="Robert Wood" userId="16ac54d2-70c7-4f25-911e-553c885e1c73" providerId="ADAL" clId="{4D29ECBB-7393-4A15-ABEB-332F23FD5DBE}" dt="2020-07-15T00:23:30.274" v="715" actId="165"/>
          <ac:grpSpMkLst>
            <pc:docMk/>
            <pc:sldMk cId="3314064690" sldId="1331"/>
            <ac:grpSpMk id="14" creationId="{EF2704D4-F4A6-42C6-9C0E-8C307AEABD27}"/>
          </ac:grpSpMkLst>
        </pc:grpChg>
        <pc:grpChg chg="add del mod">
          <ac:chgData name="Robert Wood" userId="16ac54d2-70c7-4f25-911e-553c885e1c73" providerId="ADAL" clId="{4D29ECBB-7393-4A15-ABEB-332F23FD5DBE}" dt="2020-07-15T00:11:35.394" v="701" actId="21"/>
          <ac:grpSpMkLst>
            <pc:docMk/>
            <pc:sldMk cId="3314064690" sldId="1331"/>
            <ac:grpSpMk id="22" creationId="{2D5F8AF9-27BC-4913-82BE-91C2FC445374}"/>
          </ac:grpSpMkLst>
        </pc:grpChg>
        <pc:grpChg chg="add del mod">
          <ac:chgData name="Robert Wood" userId="16ac54d2-70c7-4f25-911e-553c885e1c73" providerId="ADAL" clId="{4D29ECBB-7393-4A15-ABEB-332F23FD5DBE}" dt="2020-07-15T00:14:12.732" v="704" actId="21"/>
          <ac:grpSpMkLst>
            <pc:docMk/>
            <pc:sldMk cId="3314064690" sldId="1331"/>
            <ac:grpSpMk id="27" creationId="{2A775901-09C9-4794-BE0C-241E31282AB9}"/>
          </ac:grpSpMkLst>
        </pc:grpChg>
        <pc:grpChg chg="add del mod">
          <ac:chgData name="Robert Wood" userId="16ac54d2-70c7-4f25-911e-553c885e1c73" providerId="ADAL" clId="{4D29ECBB-7393-4A15-ABEB-332F23FD5DBE}" dt="2020-07-15T23:25:24.171" v="2369" actId="21"/>
          <ac:grpSpMkLst>
            <pc:docMk/>
            <pc:sldMk cId="3314064690" sldId="1331"/>
            <ac:grpSpMk id="38" creationId="{DF1538DE-CD78-40AA-8D83-FD3A9144EBA1}"/>
          </ac:grpSpMkLst>
        </pc:grpChg>
        <pc:grpChg chg="add del mod">
          <ac:chgData name="Robert Wood" userId="16ac54d2-70c7-4f25-911e-553c885e1c73" providerId="ADAL" clId="{4D29ECBB-7393-4A15-ABEB-332F23FD5DBE}" dt="2020-07-15T00:31:31.234" v="895" actId="21"/>
          <ac:grpSpMkLst>
            <pc:docMk/>
            <pc:sldMk cId="3314064690" sldId="1331"/>
            <ac:grpSpMk id="39" creationId="{C9FB6962-F1B0-4671-896B-95C6C56B6C7B}"/>
          </ac:grpSpMkLst>
        </pc:grpChg>
        <pc:picChg chg="add mod topLvl">
          <ac:chgData name="Robert Wood" userId="16ac54d2-70c7-4f25-911e-553c885e1c73" providerId="ADAL" clId="{4D29ECBB-7393-4A15-ABEB-332F23FD5DBE}" dt="2020-07-15T00:31:25.414" v="892" actId="164"/>
          <ac:picMkLst>
            <pc:docMk/>
            <pc:sldMk cId="3314064690" sldId="1331"/>
            <ac:picMk id="10" creationId="{84BD8E2A-CC32-481A-8377-C6E52F6073D2}"/>
          </ac:picMkLst>
        </pc:picChg>
        <pc:picChg chg="add mod ord topLvl">
          <ac:chgData name="Robert Wood" userId="16ac54d2-70c7-4f25-911e-553c885e1c73" providerId="ADAL" clId="{4D29ECBB-7393-4A15-ABEB-332F23FD5DBE}" dt="2020-07-15T00:31:25.414" v="892" actId="164"/>
          <ac:picMkLst>
            <pc:docMk/>
            <pc:sldMk cId="3314064690" sldId="1331"/>
            <ac:picMk id="12" creationId="{49BF1186-2D81-402C-B7D6-1516BA38AE14}"/>
          </ac:picMkLst>
        </pc:picChg>
        <pc:picChg chg="add del mod">
          <ac:chgData name="Robert Wood" userId="16ac54d2-70c7-4f25-911e-553c885e1c73" providerId="ADAL" clId="{4D29ECBB-7393-4A15-ABEB-332F23FD5DBE}" dt="2020-07-15T00:59:06.563" v="899" actId="478"/>
          <ac:picMkLst>
            <pc:docMk/>
            <pc:sldMk cId="3314064690" sldId="1331"/>
            <ac:picMk id="18" creationId="{32F96DF6-E2AB-40D9-9AFE-49137B33B094}"/>
          </ac:picMkLst>
        </pc:picChg>
        <pc:picChg chg="mod">
          <ac:chgData name="Robert Wood" userId="16ac54d2-70c7-4f25-911e-553c885e1c73" providerId="ADAL" clId="{4D29ECBB-7393-4A15-ABEB-332F23FD5DBE}" dt="2020-07-15T00:11:31.466" v="699"/>
          <ac:picMkLst>
            <pc:docMk/>
            <pc:sldMk cId="3314064690" sldId="1331"/>
            <ac:picMk id="23" creationId="{24E4350F-40A5-4C53-AC90-1F9FBB73EBB1}"/>
          </ac:picMkLst>
        </pc:picChg>
        <pc:picChg chg="mod">
          <ac:chgData name="Robert Wood" userId="16ac54d2-70c7-4f25-911e-553c885e1c73" providerId="ADAL" clId="{4D29ECBB-7393-4A15-ABEB-332F23FD5DBE}" dt="2020-07-15T00:11:31.466" v="699"/>
          <ac:picMkLst>
            <pc:docMk/>
            <pc:sldMk cId="3314064690" sldId="1331"/>
            <ac:picMk id="25" creationId="{B8F55221-37E6-4E11-A2EE-B3A7205ACC96}"/>
          </ac:picMkLst>
        </pc:picChg>
        <pc:picChg chg="mod">
          <ac:chgData name="Robert Wood" userId="16ac54d2-70c7-4f25-911e-553c885e1c73" providerId="ADAL" clId="{4D29ECBB-7393-4A15-ABEB-332F23FD5DBE}" dt="2020-07-15T00:11:39.135" v="702"/>
          <ac:picMkLst>
            <pc:docMk/>
            <pc:sldMk cId="3314064690" sldId="1331"/>
            <ac:picMk id="28" creationId="{FCF086C8-F563-4672-853D-124622A3A9CC}"/>
          </ac:picMkLst>
        </pc:picChg>
        <pc:picChg chg="mod">
          <ac:chgData name="Robert Wood" userId="16ac54d2-70c7-4f25-911e-553c885e1c73" providerId="ADAL" clId="{4D29ECBB-7393-4A15-ABEB-332F23FD5DBE}" dt="2020-07-15T00:11:39.135" v="702"/>
          <ac:picMkLst>
            <pc:docMk/>
            <pc:sldMk cId="3314064690" sldId="1331"/>
            <ac:picMk id="29" creationId="{56CD4FAA-7864-4E09-96D2-34381EF3E3B5}"/>
          </ac:picMkLst>
        </pc:picChg>
        <pc:picChg chg="mod">
          <ac:chgData name="Robert Wood" userId="16ac54d2-70c7-4f25-911e-553c885e1c73" providerId="ADAL" clId="{4D29ECBB-7393-4A15-ABEB-332F23FD5DBE}" dt="2020-07-15T00:31:28.159" v="893"/>
          <ac:picMkLst>
            <pc:docMk/>
            <pc:sldMk cId="3314064690" sldId="1331"/>
            <ac:picMk id="41" creationId="{33BF50C0-1160-451E-BB65-A7F1A73814CA}"/>
          </ac:picMkLst>
        </pc:picChg>
        <pc:picChg chg="mod">
          <ac:chgData name="Robert Wood" userId="16ac54d2-70c7-4f25-911e-553c885e1c73" providerId="ADAL" clId="{4D29ECBB-7393-4A15-ABEB-332F23FD5DBE}" dt="2020-07-15T00:31:28.159" v="893"/>
          <ac:picMkLst>
            <pc:docMk/>
            <pc:sldMk cId="3314064690" sldId="1331"/>
            <ac:picMk id="44" creationId="{2D7637AC-933F-4140-9BBE-0C8F81A7F8D4}"/>
          </ac:picMkLst>
        </pc:picChg>
        <pc:picChg chg="add del mod">
          <ac:chgData name="Robert Wood" userId="16ac54d2-70c7-4f25-911e-553c885e1c73" providerId="ADAL" clId="{4D29ECBB-7393-4A15-ABEB-332F23FD5DBE}" dt="2020-07-15T00:59:11.339" v="900" actId="478"/>
          <ac:picMkLst>
            <pc:docMk/>
            <pc:sldMk cId="3314064690" sldId="1331"/>
            <ac:picMk id="48" creationId="{7491AC9E-C08C-4E17-BC76-D34AC2AB9D97}"/>
          </ac:picMkLst>
        </pc:picChg>
        <pc:picChg chg="add del mod">
          <ac:chgData name="Robert Wood" userId="16ac54d2-70c7-4f25-911e-553c885e1c73" providerId="ADAL" clId="{4D29ECBB-7393-4A15-ABEB-332F23FD5DBE}" dt="2020-07-15T23:25:08.490" v="2368" actId="21"/>
          <ac:picMkLst>
            <pc:docMk/>
            <pc:sldMk cId="3314064690" sldId="1331"/>
            <ac:picMk id="50" creationId="{AA307483-4342-464C-8F2A-560C3C42D973}"/>
          </ac:picMkLst>
        </pc:picChg>
      </pc:sldChg>
      <pc:sldChg chg="modSp add del mod ord">
        <pc:chgData name="Robert Wood" userId="16ac54d2-70c7-4f25-911e-553c885e1c73" providerId="ADAL" clId="{4D29ECBB-7393-4A15-ABEB-332F23FD5DBE}" dt="2020-07-16T17:01:17.640" v="3492" actId="47"/>
        <pc:sldMkLst>
          <pc:docMk/>
          <pc:sldMk cId="3054591270" sldId="1332"/>
        </pc:sldMkLst>
        <pc:spChg chg="mod">
          <ac:chgData name="Robert Wood" userId="16ac54d2-70c7-4f25-911e-553c885e1c73" providerId="ADAL" clId="{4D29ECBB-7393-4A15-ABEB-332F23FD5DBE}" dt="2020-07-16T16:54:41.319" v="3412"/>
          <ac:spMkLst>
            <pc:docMk/>
            <pc:sldMk cId="3054591270" sldId="1332"/>
            <ac:spMk id="7" creationId="{807668FB-3973-49C4-A8FF-C264658C7731}"/>
          </ac:spMkLst>
        </pc:spChg>
      </pc:sldChg>
      <pc:sldChg chg="addSp delSp modSp add del mod ord">
        <pc:chgData name="Robert Wood" userId="16ac54d2-70c7-4f25-911e-553c885e1c73" providerId="ADAL" clId="{4D29ECBB-7393-4A15-ABEB-332F23FD5DBE}" dt="2020-07-19T04:44:13.709" v="8512" actId="47"/>
        <pc:sldMkLst>
          <pc:docMk/>
          <pc:sldMk cId="1854313314" sldId="1333"/>
        </pc:sldMkLst>
        <pc:spChg chg="mod">
          <ac:chgData name="Robert Wood" userId="16ac54d2-70c7-4f25-911e-553c885e1c73" providerId="ADAL" clId="{4D29ECBB-7393-4A15-ABEB-332F23FD5DBE}" dt="2020-07-19T03:34:19.969" v="7513" actId="20577"/>
          <ac:spMkLst>
            <pc:docMk/>
            <pc:sldMk cId="1854313314" sldId="1333"/>
            <ac:spMk id="3" creationId="{26DDFCAA-EC80-4122-9EA3-C7526F0D0BA9}"/>
          </ac:spMkLst>
        </pc:spChg>
        <pc:spChg chg="mod">
          <ac:chgData name="Robert Wood" userId="16ac54d2-70c7-4f25-911e-553c885e1c73" providerId="ADAL" clId="{4D29ECBB-7393-4A15-ABEB-332F23FD5DBE}" dt="2020-07-18T22:27:46.947" v="7063" actId="1076"/>
          <ac:spMkLst>
            <pc:docMk/>
            <pc:sldMk cId="1854313314" sldId="1333"/>
            <ac:spMk id="7" creationId="{807668FB-3973-49C4-A8FF-C264658C7731}"/>
          </ac:spMkLst>
        </pc:spChg>
        <pc:spChg chg="add mod">
          <ac:chgData name="Robert Wood" userId="16ac54d2-70c7-4f25-911e-553c885e1c73" providerId="ADAL" clId="{4D29ECBB-7393-4A15-ABEB-332F23FD5DBE}" dt="2020-07-18T23:12:18.071" v="7464" actId="1076"/>
          <ac:spMkLst>
            <pc:docMk/>
            <pc:sldMk cId="1854313314" sldId="1333"/>
            <ac:spMk id="9" creationId="{92B7A333-B4BA-4325-ACF2-14F864E2D0F8}"/>
          </ac:spMkLst>
        </pc:spChg>
        <pc:grpChg chg="del mod">
          <ac:chgData name="Robert Wood" userId="16ac54d2-70c7-4f25-911e-553c885e1c73" providerId="ADAL" clId="{4D29ECBB-7393-4A15-ABEB-332F23FD5DBE}" dt="2020-07-16T17:00:58.999" v="3487" actId="165"/>
          <ac:grpSpMkLst>
            <pc:docMk/>
            <pc:sldMk cId="1854313314" sldId="1333"/>
            <ac:grpSpMk id="5" creationId="{E3CEFF28-F659-42CA-9ACF-7DF09A87BAC6}"/>
          </ac:grpSpMkLst>
        </pc:grpChg>
        <pc:grpChg chg="add del mod">
          <ac:chgData name="Robert Wood" userId="16ac54d2-70c7-4f25-911e-553c885e1c73" providerId="ADAL" clId="{4D29ECBB-7393-4A15-ABEB-332F23FD5DBE}" dt="2020-07-18T22:27:50.329" v="7064" actId="478"/>
          <ac:grpSpMkLst>
            <pc:docMk/>
            <pc:sldMk cId="1854313314" sldId="1333"/>
            <ac:grpSpMk id="8" creationId="{14C7A320-18EE-4712-BB53-FBAE0E66A61E}"/>
          </ac:grpSpMkLst>
        </pc:grpChg>
        <pc:picChg chg="mod topLvl">
          <ac:chgData name="Robert Wood" userId="16ac54d2-70c7-4f25-911e-553c885e1c73" providerId="ADAL" clId="{4D29ECBB-7393-4A15-ABEB-332F23FD5DBE}" dt="2020-07-16T17:01:08.993" v="3490" actId="164"/>
          <ac:picMkLst>
            <pc:docMk/>
            <pc:sldMk cId="1854313314" sldId="1333"/>
            <ac:picMk id="4" creationId="{12202332-C31A-413D-91FC-2F7199FB5FD8}"/>
          </ac:picMkLst>
        </pc:picChg>
        <pc:picChg chg="mod topLvl">
          <ac:chgData name="Robert Wood" userId="16ac54d2-70c7-4f25-911e-553c885e1c73" providerId="ADAL" clId="{4D29ECBB-7393-4A15-ABEB-332F23FD5DBE}" dt="2020-07-16T17:01:08.993" v="3490" actId="164"/>
          <ac:picMkLst>
            <pc:docMk/>
            <pc:sldMk cId="1854313314" sldId="1333"/>
            <ac:picMk id="6" creationId="{EDB6405A-6820-41B5-9FB8-E5172592E8BB}"/>
          </ac:picMkLst>
        </pc:picChg>
      </pc:sldChg>
      <pc:sldChg chg="addSp delSp modSp new del mod modClrScheme chgLayout">
        <pc:chgData name="Robert Wood" userId="16ac54d2-70c7-4f25-911e-553c885e1c73" providerId="ADAL" clId="{4D29ECBB-7393-4A15-ABEB-332F23FD5DBE}" dt="2020-07-16T17:04:07.864" v="3500" actId="47"/>
        <pc:sldMkLst>
          <pc:docMk/>
          <pc:sldMk cId="209782985" sldId="1334"/>
        </pc:sldMkLst>
        <pc:spChg chg="del mod ord">
          <ac:chgData name="Robert Wood" userId="16ac54d2-70c7-4f25-911e-553c885e1c73" providerId="ADAL" clId="{4D29ECBB-7393-4A15-ABEB-332F23FD5DBE}" dt="2020-07-15T16:27:23.307" v="971" actId="700"/>
          <ac:spMkLst>
            <pc:docMk/>
            <pc:sldMk cId="209782985" sldId="1334"/>
            <ac:spMk id="2" creationId="{943588F8-BCF4-4533-BD5C-38E70C4BA858}"/>
          </ac:spMkLst>
        </pc:spChg>
        <pc:spChg chg="mod ord">
          <ac:chgData name="Robert Wood" userId="16ac54d2-70c7-4f25-911e-553c885e1c73" providerId="ADAL" clId="{4D29ECBB-7393-4A15-ABEB-332F23FD5DBE}" dt="2020-07-15T16:27:23.307" v="971" actId="700"/>
          <ac:spMkLst>
            <pc:docMk/>
            <pc:sldMk cId="209782985" sldId="1334"/>
            <ac:spMk id="3" creationId="{27932601-1FC8-406D-AEFB-A13FA738E95A}"/>
          </ac:spMkLst>
        </pc:spChg>
        <pc:spChg chg="add mod ord">
          <ac:chgData name="Robert Wood" userId="16ac54d2-70c7-4f25-911e-553c885e1c73" providerId="ADAL" clId="{4D29ECBB-7393-4A15-ABEB-332F23FD5DBE}" dt="2020-07-15T20:32:51.250" v="2039" actId="20577"/>
          <ac:spMkLst>
            <pc:docMk/>
            <pc:sldMk cId="209782985" sldId="1334"/>
            <ac:spMk id="4" creationId="{B46B16C6-2CF4-4D31-9F52-0991222FF3E9}"/>
          </ac:spMkLst>
        </pc:spChg>
        <pc:spChg chg="add mod ord">
          <ac:chgData name="Robert Wood" userId="16ac54d2-70c7-4f25-911e-553c885e1c73" providerId="ADAL" clId="{4D29ECBB-7393-4A15-ABEB-332F23FD5DBE}" dt="2020-07-15T16:27:23.307" v="971" actId="700"/>
          <ac:spMkLst>
            <pc:docMk/>
            <pc:sldMk cId="209782985" sldId="1334"/>
            <ac:spMk id="5" creationId="{6AF2719A-0E5A-492D-B7D0-FFEA68D8EB80}"/>
          </ac:spMkLst>
        </pc:spChg>
      </pc:sldChg>
      <pc:sldChg chg="addSp delSp modSp add mod ord">
        <pc:chgData name="Robert Wood" userId="16ac54d2-70c7-4f25-911e-553c885e1c73" providerId="ADAL" clId="{4D29ECBB-7393-4A15-ABEB-332F23FD5DBE}" dt="2020-07-22T04:16:46.367" v="17032"/>
        <pc:sldMkLst>
          <pc:docMk/>
          <pc:sldMk cId="4179634921" sldId="1335"/>
        </pc:sldMkLst>
        <pc:spChg chg="add del mod">
          <ac:chgData name="Robert Wood" userId="16ac54d2-70c7-4f25-911e-553c885e1c73" providerId="ADAL" clId="{4D29ECBB-7393-4A15-ABEB-332F23FD5DBE}" dt="2020-07-20T16:38:54.921" v="9788" actId="478"/>
          <ac:spMkLst>
            <pc:docMk/>
            <pc:sldMk cId="4179634921" sldId="1335"/>
            <ac:spMk id="3" creationId="{93A1666D-3696-4317-BC60-6069E956BDD9}"/>
          </ac:spMkLst>
        </pc:spChg>
        <pc:spChg chg="mod">
          <ac:chgData name="Robert Wood" userId="16ac54d2-70c7-4f25-911e-553c885e1c73" providerId="ADAL" clId="{4D29ECBB-7393-4A15-ABEB-332F23FD5DBE}" dt="2020-07-20T17:02:38.121" v="10117" actId="403"/>
          <ac:spMkLst>
            <pc:docMk/>
            <pc:sldMk cId="4179634921" sldId="1335"/>
            <ac:spMk id="6" creationId="{DAECE013-9605-4054-9FE4-68AC5F3EDD3C}"/>
          </ac:spMkLst>
        </pc:spChg>
        <pc:spChg chg="mod">
          <ac:chgData name="Robert Wood" userId="16ac54d2-70c7-4f25-911e-553c885e1c73" providerId="ADAL" clId="{4D29ECBB-7393-4A15-ABEB-332F23FD5DBE}" dt="2020-07-20T16:55:49.084" v="9946" actId="207"/>
          <ac:spMkLst>
            <pc:docMk/>
            <pc:sldMk cId="4179634921" sldId="1335"/>
            <ac:spMk id="9" creationId="{398B92B6-BCDF-4EE0-BD0E-EDFAD1CACE0D}"/>
          </ac:spMkLst>
        </pc:spChg>
        <pc:spChg chg="mod">
          <ac:chgData name="Robert Wood" userId="16ac54d2-70c7-4f25-911e-553c885e1c73" providerId="ADAL" clId="{4D29ECBB-7393-4A15-ABEB-332F23FD5DBE}" dt="2020-07-20T16:55:49.084" v="9946" actId="207"/>
          <ac:spMkLst>
            <pc:docMk/>
            <pc:sldMk cId="4179634921" sldId="1335"/>
            <ac:spMk id="30" creationId="{4F6E4125-B49E-44B9-BC40-81477BCE14E7}"/>
          </ac:spMkLst>
        </pc:spChg>
        <pc:spChg chg="mod">
          <ac:chgData name="Robert Wood" userId="16ac54d2-70c7-4f25-911e-553c885e1c73" providerId="ADAL" clId="{4D29ECBB-7393-4A15-ABEB-332F23FD5DBE}" dt="2020-07-20T16:55:49.084" v="9946" actId="207"/>
          <ac:spMkLst>
            <pc:docMk/>
            <pc:sldMk cId="4179634921" sldId="1335"/>
            <ac:spMk id="31" creationId="{6F81804E-7304-4642-B6F2-A91A5E06D55D}"/>
          </ac:spMkLst>
        </pc:spChg>
        <pc:spChg chg="del">
          <ac:chgData name="Robert Wood" userId="16ac54d2-70c7-4f25-911e-553c885e1c73" providerId="ADAL" clId="{4D29ECBB-7393-4A15-ABEB-332F23FD5DBE}" dt="2020-07-16T03:01:39.811" v="2934" actId="478"/>
          <ac:spMkLst>
            <pc:docMk/>
            <pc:sldMk cId="4179634921" sldId="1335"/>
            <ac:spMk id="32" creationId="{08304247-E14D-46CA-90AC-4C580F9E444E}"/>
          </ac:spMkLst>
        </pc:spChg>
        <pc:spChg chg="del">
          <ac:chgData name="Robert Wood" userId="16ac54d2-70c7-4f25-911e-553c885e1c73" providerId="ADAL" clId="{4D29ECBB-7393-4A15-ABEB-332F23FD5DBE}" dt="2020-07-16T03:01:39.811" v="2934" actId="478"/>
          <ac:spMkLst>
            <pc:docMk/>
            <pc:sldMk cId="4179634921" sldId="1335"/>
            <ac:spMk id="33" creationId="{0EFB3BE9-B9B7-4F39-BBD7-8F82ABA0B306}"/>
          </ac:spMkLst>
        </pc:spChg>
        <pc:spChg chg="del">
          <ac:chgData name="Robert Wood" userId="16ac54d2-70c7-4f25-911e-553c885e1c73" providerId="ADAL" clId="{4D29ECBB-7393-4A15-ABEB-332F23FD5DBE}" dt="2020-07-16T03:01:39.811" v="2934" actId="478"/>
          <ac:spMkLst>
            <pc:docMk/>
            <pc:sldMk cId="4179634921" sldId="1335"/>
            <ac:spMk id="34" creationId="{47BBE89F-839C-4D1C-91C5-AA0BB797A1DC}"/>
          </ac:spMkLst>
        </pc:spChg>
        <pc:grpChg chg="del">
          <ac:chgData name="Robert Wood" userId="16ac54d2-70c7-4f25-911e-553c885e1c73" providerId="ADAL" clId="{4D29ECBB-7393-4A15-ABEB-332F23FD5DBE}" dt="2020-07-20T16:38:34.377" v="9786" actId="478"/>
          <ac:grpSpMkLst>
            <pc:docMk/>
            <pc:sldMk cId="4179634921" sldId="1335"/>
            <ac:grpSpMk id="10" creationId="{F6EE4BA1-1848-4631-A31F-CC1A0429C7BE}"/>
          </ac:grpSpMkLst>
        </pc:grpChg>
        <pc:grpChg chg="del">
          <ac:chgData name="Robert Wood" userId="16ac54d2-70c7-4f25-911e-553c885e1c73" providerId="ADAL" clId="{4D29ECBB-7393-4A15-ABEB-332F23FD5DBE}" dt="2020-07-20T16:38:34.377" v="9786" actId="478"/>
          <ac:grpSpMkLst>
            <pc:docMk/>
            <pc:sldMk cId="4179634921" sldId="1335"/>
            <ac:grpSpMk id="14" creationId="{73711CA3-FF7E-4345-A9B8-3FFAA6C6BA0F}"/>
          </ac:grpSpMkLst>
        </pc:grpChg>
        <pc:grpChg chg="del">
          <ac:chgData name="Robert Wood" userId="16ac54d2-70c7-4f25-911e-553c885e1c73" providerId="ADAL" clId="{4D29ECBB-7393-4A15-ABEB-332F23FD5DBE}" dt="2020-07-20T16:38:34.377" v="9786" actId="478"/>
          <ac:grpSpMkLst>
            <pc:docMk/>
            <pc:sldMk cId="4179634921" sldId="1335"/>
            <ac:grpSpMk id="17" creationId="{DD6BB727-CB1D-4083-B322-002CA6DCE54F}"/>
          </ac:grpSpMkLst>
        </pc:grpChg>
        <pc:grpChg chg="del">
          <ac:chgData name="Robert Wood" userId="16ac54d2-70c7-4f25-911e-553c885e1c73" providerId="ADAL" clId="{4D29ECBB-7393-4A15-ABEB-332F23FD5DBE}" dt="2020-07-16T03:01:39.811" v="2934" actId="478"/>
          <ac:grpSpMkLst>
            <pc:docMk/>
            <pc:sldMk cId="4179634921" sldId="1335"/>
            <ac:grpSpMk id="35" creationId="{6403358A-B88D-4072-B31F-42FA3E74F864}"/>
          </ac:grpSpMkLst>
        </pc:grpChg>
        <pc:grpChg chg="del">
          <ac:chgData name="Robert Wood" userId="16ac54d2-70c7-4f25-911e-553c885e1c73" providerId="ADAL" clId="{4D29ECBB-7393-4A15-ABEB-332F23FD5DBE}" dt="2020-07-16T03:01:39.811" v="2934" actId="478"/>
          <ac:grpSpMkLst>
            <pc:docMk/>
            <pc:sldMk cId="4179634921" sldId="1335"/>
            <ac:grpSpMk id="38" creationId="{E3133F36-0B04-41A8-AF73-6E57EB36EA69}"/>
          </ac:grpSpMkLst>
        </pc:grpChg>
        <pc:grpChg chg="del">
          <ac:chgData name="Robert Wood" userId="16ac54d2-70c7-4f25-911e-553c885e1c73" providerId="ADAL" clId="{4D29ECBB-7393-4A15-ABEB-332F23FD5DBE}" dt="2020-07-16T03:01:39.811" v="2934" actId="478"/>
          <ac:grpSpMkLst>
            <pc:docMk/>
            <pc:sldMk cId="4179634921" sldId="1335"/>
            <ac:grpSpMk id="41" creationId="{BE41EC11-821F-49CD-8B28-05B6E1866C68}"/>
          </ac:grpSpMkLst>
        </pc:grpChg>
        <pc:picChg chg="add del mod">
          <ac:chgData name="Robert Wood" userId="16ac54d2-70c7-4f25-911e-553c885e1c73" providerId="ADAL" clId="{4D29ECBB-7393-4A15-ABEB-332F23FD5DBE}" dt="2020-07-20T16:38:51.129" v="9787" actId="478"/>
          <ac:picMkLst>
            <pc:docMk/>
            <pc:sldMk cId="4179634921" sldId="1335"/>
            <ac:picMk id="4" creationId="{A6C65ADD-BC44-4678-BABC-E689F2D92D87}"/>
          </ac:picMkLst>
        </pc:picChg>
      </pc:sldChg>
      <pc:sldChg chg="addSp modSp new mod">
        <pc:chgData name="Robert Wood" userId="16ac54d2-70c7-4f25-911e-553c885e1c73" providerId="ADAL" clId="{4D29ECBB-7393-4A15-ABEB-332F23FD5DBE}" dt="2020-07-16T18:57:26.956" v="4196" actId="14100"/>
        <pc:sldMkLst>
          <pc:docMk/>
          <pc:sldMk cId="3463173722" sldId="1336"/>
        </pc:sldMkLst>
        <pc:picChg chg="add mod">
          <ac:chgData name="Robert Wood" userId="16ac54d2-70c7-4f25-911e-553c885e1c73" providerId="ADAL" clId="{4D29ECBB-7393-4A15-ABEB-332F23FD5DBE}" dt="2020-07-16T18:57:26.956" v="4196" actId="14100"/>
          <ac:picMkLst>
            <pc:docMk/>
            <pc:sldMk cId="3463173722" sldId="1336"/>
            <ac:picMk id="6" creationId="{90754888-1C25-46F7-A8B1-8CFCDD9E0BA3}"/>
          </ac:picMkLst>
        </pc:picChg>
      </pc:sldChg>
      <pc:sldChg chg="addSp modSp new mod">
        <pc:chgData name="Robert Wood" userId="16ac54d2-70c7-4f25-911e-553c885e1c73" providerId="ADAL" clId="{4D29ECBB-7393-4A15-ABEB-332F23FD5DBE}" dt="2020-07-16T03:06:43.171" v="3026" actId="1076"/>
        <pc:sldMkLst>
          <pc:docMk/>
          <pc:sldMk cId="2531617944" sldId="1337"/>
        </pc:sldMkLst>
        <pc:picChg chg="add mod">
          <ac:chgData name="Robert Wood" userId="16ac54d2-70c7-4f25-911e-553c885e1c73" providerId="ADAL" clId="{4D29ECBB-7393-4A15-ABEB-332F23FD5DBE}" dt="2020-07-16T03:06:43.171" v="3026" actId="1076"/>
          <ac:picMkLst>
            <pc:docMk/>
            <pc:sldMk cId="2531617944" sldId="1337"/>
            <ac:picMk id="6" creationId="{C86FD0D0-1479-4861-B735-19AD01134B30}"/>
          </ac:picMkLst>
        </pc:picChg>
      </pc:sldChg>
      <pc:sldChg chg="addSp modSp new mod">
        <pc:chgData name="Robert Wood" userId="16ac54d2-70c7-4f25-911e-553c885e1c73" providerId="ADAL" clId="{4D29ECBB-7393-4A15-ABEB-332F23FD5DBE}" dt="2020-07-16T03:07:41.108" v="3046" actId="1076"/>
        <pc:sldMkLst>
          <pc:docMk/>
          <pc:sldMk cId="2269023206" sldId="1338"/>
        </pc:sldMkLst>
        <pc:picChg chg="add mod">
          <ac:chgData name="Robert Wood" userId="16ac54d2-70c7-4f25-911e-553c885e1c73" providerId="ADAL" clId="{4D29ECBB-7393-4A15-ABEB-332F23FD5DBE}" dt="2020-07-16T03:07:41.108" v="3046" actId="1076"/>
          <ac:picMkLst>
            <pc:docMk/>
            <pc:sldMk cId="2269023206" sldId="1338"/>
            <ac:picMk id="6" creationId="{A15B5AC6-EB33-44E0-BEB4-263780DE46B7}"/>
          </ac:picMkLst>
        </pc:picChg>
      </pc:sldChg>
      <pc:sldChg chg="addSp modSp new mod">
        <pc:chgData name="Robert Wood" userId="16ac54d2-70c7-4f25-911e-553c885e1c73" providerId="ADAL" clId="{4D29ECBB-7393-4A15-ABEB-332F23FD5DBE}" dt="2020-07-16T03:08:32.524" v="3050" actId="1076"/>
        <pc:sldMkLst>
          <pc:docMk/>
          <pc:sldMk cId="465497192" sldId="1339"/>
        </pc:sldMkLst>
        <pc:picChg chg="add mod">
          <ac:chgData name="Robert Wood" userId="16ac54d2-70c7-4f25-911e-553c885e1c73" providerId="ADAL" clId="{4D29ECBB-7393-4A15-ABEB-332F23FD5DBE}" dt="2020-07-16T03:08:32.524" v="3050" actId="1076"/>
          <ac:picMkLst>
            <pc:docMk/>
            <pc:sldMk cId="465497192" sldId="1339"/>
            <ac:picMk id="6" creationId="{A4F605F2-5759-4804-AA61-983AE6F60399}"/>
          </ac:picMkLst>
        </pc:picChg>
      </pc:sldChg>
      <pc:sldChg chg="addSp modSp new mod">
        <pc:chgData name="Robert Wood" userId="16ac54d2-70c7-4f25-911e-553c885e1c73" providerId="ADAL" clId="{4D29ECBB-7393-4A15-ABEB-332F23FD5DBE}" dt="2020-07-16T03:09:18.807" v="3054" actId="1076"/>
        <pc:sldMkLst>
          <pc:docMk/>
          <pc:sldMk cId="227825350" sldId="1340"/>
        </pc:sldMkLst>
        <pc:picChg chg="add mod">
          <ac:chgData name="Robert Wood" userId="16ac54d2-70c7-4f25-911e-553c885e1c73" providerId="ADAL" clId="{4D29ECBB-7393-4A15-ABEB-332F23FD5DBE}" dt="2020-07-16T03:09:18.807" v="3054" actId="1076"/>
          <ac:picMkLst>
            <pc:docMk/>
            <pc:sldMk cId="227825350" sldId="1340"/>
            <ac:picMk id="6" creationId="{FEC69A85-EF6F-4697-A100-8BC4EBE55428}"/>
          </ac:picMkLst>
        </pc:picChg>
      </pc:sldChg>
      <pc:sldChg chg="addSp delSp modSp add del mod">
        <pc:chgData name="Robert Wood" userId="16ac54d2-70c7-4f25-911e-553c885e1c73" providerId="ADAL" clId="{4D29ECBB-7393-4A15-ABEB-332F23FD5DBE}" dt="2020-07-18T23:11:48.360" v="7458" actId="47"/>
        <pc:sldMkLst>
          <pc:docMk/>
          <pc:sldMk cId="3145910858" sldId="1341"/>
        </pc:sldMkLst>
        <pc:spChg chg="mod">
          <ac:chgData name="Robert Wood" userId="16ac54d2-70c7-4f25-911e-553c885e1c73" providerId="ADAL" clId="{4D29ECBB-7393-4A15-ABEB-332F23FD5DBE}" dt="2020-07-18T22:07:24.037" v="6447" actId="20577"/>
          <ac:spMkLst>
            <pc:docMk/>
            <pc:sldMk cId="3145910858" sldId="1341"/>
            <ac:spMk id="3" creationId="{26DDFCAA-EC80-4122-9EA3-C7526F0D0BA9}"/>
          </ac:spMkLst>
        </pc:spChg>
        <pc:spChg chg="add mod topLvl">
          <ac:chgData name="Robert Wood" userId="16ac54d2-70c7-4f25-911e-553c885e1c73" providerId="ADAL" clId="{4D29ECBB-7393-4A15-ABEB-332F23FD5DBE}" dt="2020-07-18T22:07:41.571" v="6460" actId="14100"/>
          <ac:spMkLst>
            <pc:docMk/>
            <pc:sldMk cId="3145910858" sldId="1341"/>
            <ac:spMk id="5" creationId="{426F6250-FB0D-434B-9D63-D1101BA2B414}"/>
          </ac:spMkLst>
        </pc:spChg>
        <pc:spChg chg="mod topLvl">
          <ac:chgData name="Robert Wood" userId="16ac54d2-70c7-4f25-911e-553c885e1c73" providerId="ADAL" clId="{4D29ECBB-7393-4A15-ABEB-332F23FD5DBE}" dt="2020-07-18T20:11:33.221" v="5464" actId="12788"/>
          <ac:spMkLst>
            <pc:docMk/>
            <pc:sldMk cId="3145910858" sldId="1341"/>
            <ac:spMk id="7" creationId="{807668FB-3973-49C4-A8FF-C264658C7731}"/>
          </ac:spMkLst>
        </pc:spChg>
        <pc:spChg chg="add mod topLvl">
          <ac:chgData name="Robert Wood" userId="16ac54d2-70c7-4f25-911e-553c885e1c73" providerId="ADAL" clId="{4D29ECBB-7393-4A15-ABEB-332F23FD5DBE}" dt="2020-07-18T20:13:30.013" v="5483" actId="20577"/>
          <ac:spMkLst>
            <pc:docMk/>
            <pc:sldMk cId="3145910858" sldId="1341"/>
            <ac:spMk id="9" creationId="{62685294-BA74-4CEC-B01D-8502A2B3716B}"/>
          </ac:spMkLst>
        </pc:spChg>
        <pc:spChg chg="add mod topLvl">
          <ac:chgData name="Robert Wood" userId="16ac54d2-70c7-4f25-911e-553c885e1c73" providerId="ADAL" clId="{4D29ECBB-7393-4A15-ABEB-332F23FD5DBE}" dt="2020-07-18T20:12:54.908" v="5478" actId="1076"/>
          <ac:spMkLst>
            <pc:docMk/>
            <pc:sldMk cId="3145910858" sldId="1341"/>
            <ac:spMk id="11" creationId="{0351B7D4-C58E-42AB-A6ED-8471DB384B5F}"/>
          </ac:spMkLst>
        </pc:spChg>
        <pc:grpChg chg="del mod">
          <ac:chgData name="Robert Wood" userId="16ac54d2-70c7-4f25-911e-553c885e1c73" providerId="ADAL" clId="{4D29ECBB-7393-4A15-ABEB-332F23FD5DBE}" dt="2020-07-16T17:17:04.632" v="3736" actId="165"/>
          <ac:grpSpMkLst>
            <pc:docMk/>
            <pc:sldMk cId="3145910858" sldId="1341"/>
            <ac:grpSpMk id="8" creationId="{14C7A320-18EE-4712-BB53-FBAE0E66A61E}"/>
          </ac:grpSpMkLst>
        </pc:grpChg>
        <pc:grpChg chg="add del mod">
          <ac:chgData name="Robert Wood" userId="16ac54d2-70c7-4f25-911e-553c885e1c73" providerId="ADAL" clId="{4D29ECBB-7393-4A15-ABEB-332F23FD5DBE}" dt="2020-07-18T20:03:56.485" v="5389" actId="165"/>
          <ac:grpSpMkLst>
            <pc:docMk/>
            <pc:sldMk cId="3145910858" sldId="1341"/>
            <ac:grpSpMk id="14" creationId="{BCEC9831-F8E5-4B18-8656-C5BC205859BB}"/>
          </ac:grpSpMkLst>
        </pc:grpChg>
        <pc:picChg chg="mod topLvl">
          <ac:chgData name="Robert Wood" userId="16ac54d2-70c7-4f25-911e-553c885e1c73" providerId="ADAL" clId="{4D29ECBB-7393-4A15-ABEB-332F23FD5DBE}" dt="2020-07-18T20:07:45.349" v="5431" actId="12788"/>
          <ac:picMkLst>
            <pc:docMk/>
            <pc:sldMk cId="3145910858" sldId="1341"/>
            <ac:picMk id="4" creationId="{12202332-C31A-413D-91FC-2F7199FB5FD8}"/>
          </ac:picMkLst>
        </pc:picChg>
        <pc:picChg chg="mod topLvl">
          <ac:chgData name="Robert Wood" userId="16ac54d2-70c7-4f25-911e-553c885e1c73" providerId="ADAL" clId="{4D29ECBB-7393-4A15-ABEB-332F23FD5DBE}" dt="2020-07-18T20:07:57.897" v="5432" actId="1076"/>
          <ac:picMkLst>
            <pc:docMk/>
            <pc:sldMk cId="3145910858" sldId="1341"/>
            <ac:picMk id="6" creationId="{EDB6405A-6820-41B5-9FB8-E5172592E8BB}"/>
          </ac:picMkLst>
        </pc:picChg>
        <pc:picChg chg="add del mod topLvl">
          <ac:chgData name="Robert Wood" userId="16ac54d2-70c7-4f25-911e-553c885e1c73" providerId="ADAL" clId="{4D29ECBB-7393-4A15-ABEB-332F23FD5DBE}" dt="2020-07-18T20:16:28.176" v="5487" actId="478"/>
          <ac:picMkLst>
            <pc:docMk/>
            <pc:sldMk cId="3145910858" sldId="1341"/>
            <ac:picMk id="8" creationId="{E4E45A99-ECFA-41AD-8F21-2300BCC4CB61}"/>
          </ac:picMkLst>
        </pc:picChg>
        <pc:picChg chg="add del mod topLvl">
          <ac:chgData name="Robert Wood" userId="16ac54d2-70c7-4f25-911e-553c885e1c73" providerId="ADAL" clId="{4D29ECBB-7393-4A15-ABEB-332F23FD5DBE}" dt="2020-07-18T20:17:45.857" v="5495" actId="478"/>
          <ac:picMkLst>
            <pc:docMk/>
            <pc:sldMk cId="3145910858" sldId="1341"/>
            <ac:picMk id="13" creationId="{2044433F-84BC-45C9-AAC6-614776538F44}"/>
          </ac:picMkLst>
        </pc:picChg>
        <pc:picChg chg="add mod">
          <ac:chgData name="Robert Wood" userId="16ac54d2-70c7-4f25-911e-553c885e1c73" providerId="ADAL" clId="{4D29ECBB-7393-4A15-ABEB-332F23FD5DBE}" dt="2020-07-18T20:16:42.592" v="5490" actId="14100"/>
          <ac:picMkLst>
            <pc:docMk/>
            <pc:sldMk cId="3145910858" sldId="1341"/>
            <ac:picMk id="16" creationId="{DAC387C1-FFB2-4674-9A7B-9A061A33D56C}"/>
          </ac:picMkLst>
        </pc:picChg>
        <pc:picChg chg="add del mod">
          <ac:chgData name="Robert Wood" userId="16ac54d2-70c7-4f25-911e-553c885e1c73" providerId="ADAL" clId="{4D29ECBB-7393-4A15-ABEB-332F23FD5DBE}" dt="2020-07-18T20:17:46.298" v="5497" actId="931"/>
          <ac:picMkLst>
            <pc:docMk/>
            <pc:sldMk cId="3145910858" sldId="1341"/>
            <ac:picMk id="18" creationId="{F90B1E24-08C9-4A89-8DBE-D3817B0AA36E}"/>
          </ac:picMkLst>
        </pc:picChg>
      </pc:sldChg>
      <pc:sldChg chg="addSp delSp modSp new mod ord modClrScheme chgLayout">
        <pc:chgData name="Robert Wood" userId="16ac54d2-70c7-4f25-911e-553c885e1c73" providerId="ADAL" clId="{4D29ECBB-7393-4A15-ABEB-332F23FD5DBE}" dt="2020-07-21T05:09:46.845" v="13901"/>
        <pc:sldMkLst>
          <pc:docMk/>
          <pc:sldMk cId="1714466402" sldId="1342"/>
        </pc:sldMkLst>
        <pc:spChg chg="mod ord">
          <ac:chgData name="Robert Wood" userId="16ac54d2-70c7-4f25-911e-553c885e1c73" providerId="ADAL" clId="{4D29ECBB-7393-4A15-ABEB-332F23FD5DBE}" dt="2020-07-16T17:28:05.215" v="4136" actId="700"/>
          <ac:spMkLst>
            <pc:docMk/>
            <pc:sldMk cId="1714466402" sldId="1342"/>
            <ac:spMk id="2" creationId="{DE8531AE-2FB6-421C-9D00-3D503B2D92FC}"/>
          </ac:spMkLst>
        </pc:spChg>
        <pc:spChg chg="del mod ord">
          <ac:chgData name="Robert Wood" userId="16ac54d2-70c7-4f25-911e-553c885e1c73" providerId="ADAL" clId="{4D29ECBB-7393-4A15-ABEB-332F23FD5DBE}" dt="2020-07-16T17:28:05.215" v="4136" actId="700"/>
          <ac:spMkLst>
            <pc:docMk/>
            <pc:sldMk cId="1714466402" sldId="1342"/>
            <ac:spMk id="3" creationId="{482F5140-7838-4A74-BCE4-7AE7C133E3FF}"/>
          </ac:spMkLst>
        </pc:spChg>
        <pc:spChg chg="del">
          <ac:chgData name="Robert Wood" userId="16ac54d2-70c7-4f25-911e-553c885e1c73" providerId="ADAL" clId="{4D29ECBB-7393-4A15-ABEB-332F23FD5DBE}" dt="2020-07-16T17:28:05.215" v="4136" actId="700"/>
          <ac:spMkLst>
            <pc:docMk/>
            <pc:sldMk cId="1714466402" sldId="1342"/>
            <ac:spMk id="4" creationId="{B23935F2-7B81-4FB8-A5C3-D1DE6F9F8233}"/>
          </ac:spMkLst>
        </pc:spChg>
        <pc:spChg chg="add mod ord">
          <ac:chgData name="Robert Wood" userId="16ac54d2-70c7-4f25-911e-553c885e1c73" providerId="ADAL" clId="{4D29ECBB-7393-4A15-ABEB-332F23FD5DBE}" dt="2020-07-16T17:28:27.792" v="4162" actId="122"/>
          <ac:spMkLst>
            <pc:docMk/>
            <pc:sldMk cId="1714466402" sldId="1342"/>
            <ac:spMk id="5" creationId="{C29949C4-4BE4-40BD-B8E4-EA50DE5D8932}"/>
          </ac:spMkLst>
        </pc:spChg>
      </pc:sldChg>
      <pc:sldChg chg="delSp modSp add del mod">
        <pc:chgData name="Robert Wood" userId="16ac54d2-70c7-4f25-911e-553c885e1c73" providerId="ADAL" clId="{4D29ECBB-7393-4A15-ABEB-332F23FD5DBE}" dt="2020-07-19T04:43:23.835" v="8485" actId="47"/>
        <pc:sldMkLst>
          <pc:docMk/>
          <pc:sldMk cId="3904206210" sldId="1343"/>
        </pc:sldMkLst>
        <pc:spChg chg="mod topLvl">
          <ac:chgData name="Robert Wood" userId="16ac54d2-70c7-4f25-911e-553c885e1c73" providerId="ADAL" clId="{4D29ECBB-7393-4A15-ABEB-332F23FD5DBE}" dt="2020-07-16T19:19:07.577" v="4224" actId="1076"/>
          <ac:spMkLst>
            <pc:docMk/>
            <pc:sldMk cId="3904206210" sldId="1343"/>
            <ac:spMk id="13" creationId="{8E73451E-7B78-464D-A891-23FEADEC7960}"/>
          </ac:spMkLst>
        </pc:spChg>
        <pc:spChg chg="del mod topLvl">
          <ac:chgData name="Robert Wood" userId="16ac54d2-70c7-4f25-911e-553c885e1c73" providerId="ADAL" clId="{4D29ECBB-7393-4A15-ABEB-332F23FD5DBE}" dt="2020-07-16T19:13:44.710" v="4199" actId="478"/>
          <ac:spMkLst>
            <pc:docMk/>
            <pc:sldMk cId="3904206210" sldId="1343"/>
            <ac:spMk id="14" creationId="{07497850-4638-4F9C-B702-DB1C5D0425F3}"/>
          </ac:spMkLst>
        </pc:spChg>
        <pc:spChg chg="mod topLvl">
          <ac:chgData name="Robert Wood" userId="16ac54d2-70c7-4f25-911e-553c885e1c73" providerId="ADAL" clId="{4D29ECBB-7393-4A15-ABEB-332F23FD5DBE}" dt="2020-07-16T19:19:10.729" v="4225" actId="1076"/>
          <ac:spMkLst>
            <pc:docMk/>
            <pc:sldMk cId="3904206210" sldId="1343"/>
            <ac:spMk id="26" creationId="{2CBBDB60-82F8-41B0-A573-9C987F63CF12}"/>
          </ac:spMkLst>
        </pc:spChg>
        <pc:spChg chg="mod topLvl">
          <ac:chgData name="Robert Wood" userId="16ac54d2-70c7-4f25-911e-553c885e1c73" providerId="ADAL" clId="{4D29ECBB-7393-4A15-ABEB-332F23FD5DBE}" dt="2020-07-16T19:19:04.137" v="4223" actId="12788"/>
          <ac:spMkLst>
            <pc:docMk/>
            <pc:sldMk cId="3904206210" sldId="1343"/>
            <ac:spMk id="27" creationId="{1D4A45A2-F53B-4B7C-AB4E-64E59BF31DE8}"/>
          </ac:spMkLst>
        </pc:spChg>
        <pc:grpChg chg="del">
          <ac:chgData name="Robert Wood" userId="16ac54d2-70c7-4f25-911e-553c885e1c73" providerId="ADAL" clId="{4D29ECBB-7393-4A15-ABEB-332F23FD5DBE}" dt="2020-07-16T19:13:41.244" v="4198" actId="165"/>
          <ac:grpSpMkLst>
            <pc:docMk/>
            <pc:sldMk cId="3904206210" sldId="1343"/>
            <ac:grpSpMk id="16" creationId="{84C486DB-AFAC-44CB-8291-15D6A0A4B8C6}"/>
          </ac:grpSpMkLst>
        </pc:grpChg>
        <pc:picChg chg="del mod">
          <ac:chgData name="Robert Wood" userId="16ac54d2-70c7-4f25-911e-553c885e1c73" providerId="ADAL" clId="{4D29ECBB-7393-4A15-ABEB-332F23FD5DBE}" dt="2020-07-16T19:18:27.622" v="4220" actId="478"/>
          <ac:picMkLst>
            <pc:docMk/>
            <pc:sldMk cId="3904206210" sldId="1343"/>
            <ac:picMk id="11" creationId="{CB8E617C-3FF5-49D9-BCBB-21DF89051AE0}"/>
          </ac:picMkLst>
        </pc:picChg>
      </pc:sldChg>
      <pc:sldChg chg="modSp add del mod">
        <pc:chgData name="Robert Wood" userId="16ac54d2-70c7-4f25-911e-553c885e1c73" providerId="ADAL" clId="{4D29ECBB-7393-4A15-ABEB-332F23FD5DBE}" dt="2020-07-18T19:45:41.471" v="5325" actId="47"/>
        <pc:sldMkLst>
          <pc:docMk/>
          <pc:sldMk cId="686152606" sldId="1344"/>
        </pc:sldMkLst>
        <pc:spChg chg="mod">
          <ac:chgData name="Robert Wood" userId="16ac54d2-70c7-4f25-911e-553c885e1c73" providerId="ADAL" clId="{4D29ECBB-7393-4A15-ABEB-332F23FD5DBE}" dt="2020-07-17T04:01:56.038" v="5064" actId="6549"/>
          <ac:spMkLst>
            <pc:docMk/>
            <pc:sldMk cId="686152606" sldId="1344"/>
            <ac:spMk id="7" creationId="{807668FB-3973-49C4-A8FF-C264658C7731}"/>
          </ac:spMkLst>
        </pc:spChg>
      </pc:sldChg>
      <pc:sldChg chg="add del">
        <pc:chgData name="Robert Wood" userId="16ac54d2-70c7-4f25-911e-553c885e1c73" providerId="ADAL" clId="{4D29ECBB-7393-4A15-ABEB-332F23FD5DBE}" dt="2020-07-19T04:43:29.604" v="8486" actId="47"/>
        <pc:sldMkLst>
          <pc:docMk/>
          <pc:sldMk cId="2371506854" sldId="1344"/>
        </pc:sldMkLst>
      </pc:sldChg>
      <pc:sldChg chg="add del">
        <pc:chgData name="Robert Wood" userId="16ac54d2-70c7-4f25-911e-553c885e1c73" providerId="ADAL" clId="{4D29ECBB-7393-4A15-ABEB-332F23FD5DBE}" dt="2020-07-19T03:44:13.639" v="7784" actId="47"/>
        <pc:sldMkLst>
          <pc:docMk/>
          <pc:sldMk cId="1464622920" sldId="1345"/>
        </pc:sldMkLst>
      </pc:sldChg>
      <pc:sldChg chg="addSp delSp modSp new del mod">
        <pc:chgData name="Robert Wood" userId="16ac54d2-70c7-4f25-911e-553c885e1c73" providerId="ADAL" clId="{4D29ECBB-7393-4A15-ABEB-332F23FD5DBE}" dt="2020-07-18T23:13:45.321" v="7484" actId="47"/>
        <pc:sldMkLst>
          <pc:docMk/>
          <pc:sldMk cId="3929797861" sldId="1346"/>
        </pc:sldMkLst>
        <pc:spChg chg="add del mod">
          <ac:chgData name="Robert Wood" userId="16ac54d2-70c7-4f25-911e-553c885e1c73" providerId="ADAL" clId="{4D29ECBB-7393-4A15-ABEB-332F23FD5DBE}" dt="2020-07-18T21:01:28.074" v="5686" actId="164"/>
          <ac:spMkLst>
            <pc:docMk/>
            <pc:sldMk cId="3929797861" sldId="1346"/>
            <ac:spMk id="7" creationId="{C5A5BB3F-89CA-4FB0-BE9C-40DC70B7AC0A}"/>
          </ac:spMkLst>
        </pc:spChg>
        <pc:spChg chg="add del mod">
          <ac:chgData name="Robert Wood" userId="16ac54d2-70c7-4f25-911e-553c885e1c73" providerId="ADAL" clId="{4D29ECBB-7393-4A15-ABEB-332F23FD5DBE}" dt="2020-07-18T21:00:40.038" v="5683" actId="478"/>
          <ac:spMkLst>
            <pc:docMk/>
            <pc:sldMk cId="3929797861" sldId="1346"/>
            <ac:spMk id="8" creationId="{6E7BF1B1-0124-4C96-9C81-59A0AFEC2658}"/>
          </ac:spMkLst>
        </pc:spChg>
        <pc:grpChg chg="add del mod">
          <ac:chgData name="Robert Wood" userId="16ac54d2-70c7-4f25-911e-553c885e1c73" providerId="ADAL" clId="{4D29ECBB-7393-4A15-ABEB-332F23FD5DBE}" dt="2020-07-18T21:01:31.809" v="5687" actId="21"/>
          <ac:grpSpMkLst>
            <pc:docMk/>
            <pc:sldMk cId="3929797861" sldId="1346"/>
            <ac:grpSpMk id="9" creationId="{82EC407F-5D9A-4E6C-AA8B-D3F314E19D0D}"/>
          </ac:grpSpMkLst>
        </pc:grpChg>
        <pc:picChg chg="add mod">
          <ac:chgData name="Robert Wood" userId="16ac54d2-70c7-4f25-911e-553c885e1c73" providerId="ADAL" clId="{4D29ECBB-7393-4A15-ABEB-332F23FD5DBE}" dt="2020-07-18T21:01:28.074" v="5686" actId="164"/>
          <ac:picMkLst>
            <pc:docMk/>
            <pc:sldMk cId="3929797861" sldId="1346"/>
            <ac:picMk id="6" creationId="{1713B521-E584-4E25-8ED8-6483FF6CC1CC}"/>
          </ac:picMkLst>
        </pc:picChg>
        <pc:picChg chg="add del mod">
          <ac:chgData name="Robert Wood" userId="16ac54d2-70c7-4f25-911e-553c885e1c73" providerId="ADAL" clId="{4D29ECBB-7393-4A15-ABEB-332F23FD5DBE}" dt="2020-07-18T21:03:30.010" v="5710" actId="21"/>
          <ac:picMkLst>
            <pc:docMk/>
            <pc:sldMk cId="3929797861" sldId="1346"/>
            <ac:picMk id="11" creationId="{280CE968-4ECD-4A37-83B4-3BC3452FB53D}"/>
          </ac:picMkLst>
        </pc:picChg>
      </pc:sldChg>
      <pc:sldChg chg="addSp delSp modSp add del mod">
        <pc:chgData name="Robert Wood" userId="16ac54d2-70c7-4f25-911e-553c885e1c73" providerId="ADAL" clId="{4D29ECBB-7393-4A15-ABEB-332F23FD5DBE}" dt="2020-07-18T23:13:41.786" v="7483" actId="47"/>
        <pc:sldMkLst>
          <pc:docMk/>
          <pc:sldMk cId="1548783779" sldId="1347"/>
        </pc:sldMkLst>
        <pc:spChg chg="del">
          <ac:chgData name="Robert Wood" userId="16ac54d2-70c7-4f25-911e-553c885e1c73" providerId="ADAL" clId="{4D29ECBB-7393-4A15-ABEB-332F23FD5DBE}" dt="2020-07-18T21:11:36.074" v="5800" actId="478"/>
          <ac:spMkLst>
            <pc:docMk/>
            <pc:sldMk cId="1548783779" sldId="1347"/>
            <ac:spMk id="7" creationId="{9FD6B181-155F-4FE8-9394-0441FC887A6F}"/>
          </ac:spMkLst>
        </pc:spChg>
        <pc:spChg chg="mod">
          <ac:chgData name="Robert Wood" userId="16ac54d2-70c7-4f25-911e-553c885e1c73" providerId="ADAL" clId="{4D29ECBB-7393-4A15-ABEB-332F23FD5DBE}" dt="2020-07-18T21:11:41.322" v="5801" actId="1076"/>
          <ac:spMkLst>
            <pc:docMk/>
            <pc:sldMk cId="1548783779" sldId="1347"/>
            <ac:spMk id="13" creationId="{0A31F913-8A31-40F8-BBF6-549D637896E1}"/>
          </ac:spMkLst>
        </pc:spChg>
        <pc:spChg chg="mod">
          <ac:chgData name="Robert Wood" userId="16ac54d2-70c7-4f25-911e-553c885e1c73" providerId="ADAL" clId="{4D29ECBB-7393-4A15-ABEB-332F23FD5DBE}" dt="2020-07-18T21:11:50.283" v="5806" actId="20577"/>
          <ac:spMkLst>
            <pc:docMk/>
            <pc:sldMk cId="1548783779" sldId="1347"/>
            <ac:spMk id="14" creationId="{B41C3B1A-BE04-4E13-AF0B-637D79AE33E7}"/>
          </ac:spMkLst>
        </pc:spChg>
        <pc:picChg chg="add del">
          <ac:chgData name="Robert Wood" userId="16ac54d2-70c7-4f25-911e-553c885e1c73" providerId="ADAL" clId="{4D29ECBB-7393-4A15-ABEB-332F23FD5DBE}" dt="2020-07-18T21:27:16.883" v="6055" actId="21"/>
          <ac:picMkLst>
            <pc:docMk/>
            <pc:sldMk cId="1548783779" sldId="1347"/>
            <ac:picMk id="8" creationId="{2A395062-6EF9-4838-88A7-EB6D44281F87}"/>
          </ac:picMkLst>
        </pc:picChg>
      </pc:sldChg>
      <pc:sldChg chg="addSp delSp modSp add del mod">
        <pc:chgData name="Robert Wood" userId="16ac54d2-70c7-4f25-911e-553c885e1c73" providerId="ADAL" clId="{4D29ECBB-7393-4A15-ABEB-332F23FD5DBE}" dt="2020-07-18T23:13:34.023" v="7482" actId="47"/>
        <pc:sldMkLst>
          <pc:docMk/>
          <pc:sldMk cId="3137000907" sldId="1348"/>
        </pc:sldMkLst>
        <pc:spChg chg="del">
          <ac:chgData name="Robert Wood" userId="16ac54d2-70c7-4f25-911e-553c885e1c73" providerId="ADAL" clId="{4D29ECBB-7393-4A15-ABEB-332F23FD5DBE}" dt="2020-07-18T21:27:30.345" v="6056" actId="478"/>
          <ac:spMkLst>
            <pc:docMk/>
            <pc:sldMk cId="3137000907" sldId="1348"/>
            <ac:spMk id="7" creationId="{9FD6B181-155F-4FE8-9394-0441FC887A6F}"/>
          </ac:spMkLst>
        </pc:spChg>
        <pc:spChg chg="add mod">
          <ac:chgData name="Robert Wood" userId="16ac54d2-70c7-4f25-911e-553c885e1c73" providerId="ADAL" clId="{4D29ECBB-7393-4A15-ABEB-332F23FD5DBE}" dt="2020-07-18T21:35:54.088" v="6140" actId="20577"/>
          <ac:spMkLst>
            <pc:docMk/>
            <pc:sldMk cId="3137000907" sldId="1348"/>
            <ac:spMk id="10" creationId="{06E7F2C3-CDEE-44A8-816F-B701F085DF5F}"/>
          </ac:spMkLst>
        </pc:spChg>
        <pc:spChg chg="add del mod">
          <ac:chgData name="Robert Wood" userId="16ac54d2-70c7-4f25-911e-553c885e1c73" providerId="ADAL" clId="{4D29ECBB-7393-4A15-ABEB-332F23FD5DBE}" dt="2020-07-18T23:12:44.993" v="7468" actId="478"/>
          <ac:spMkLst>
            <pc:docMk/>
            <pc:sldMk cId="3137000907" sldId="1348"/>
            <ac:spMk id="11" creationId="{B463ABD8-7B0E-4673-9275-B6F6F0D3B2B2}"/>
          </ac:spMkLst>
        </pc:spChg>
        <pc:spChg chg="del">
          <ac:chgData name="Robert Wood" userId="16ac54d2-70c7-4f25-911e-553c885e1c73" providerId="ADAL" clId="{4D29ECBB-7393-4A15-ABEB-332F23FD5DBE}" dt="2020-07-18T21:27:30.345" v="6056" actId="478"/>
          <ac:spMkLst>
            <pc:docMk/>
            <pc:sldMk cId="3137000907" sldId="1348"/>
            <ac:spMk id="14" creationId="{B41C3B1A-BE04-4E13-AF0B-637D79AE33E7}"/>
          </ac:spMkLst>
        </pc:spChg>
        <pc:picChg chg="add del mod ord">
          <ac:chgData name="Robert Wood" userId="16ac54d2-70c7-4f25-911e-553c885e1c73" providerId="ADAL" clId="{4D29ECBB-7393-4A15-ABEB-332F23FD5DBE}" dt="2020-07-18T21:35:24.415" v="6125" actId="478"/>
          <ac:picMkLst>
            <pc:docMk/>
            <pc:sldMk cId="3137000907" sldId="1348"/>
            <ac:picMk id="5" creationId="{4358F86A-AF93-405A-AAB5-F43068787770}"/>
          </ac:picMkLst>
        </pc:picChg>
        <pc:picChg chg="add mod modCrop">
          <ac:chgData name="Robert Wood" userId="16ac54d2-70c7-4f25-911e-553c885e1c73" providerId="ADAL" clId="{4D29ECBB-7393-4A15-ABEB-332F23FD5DBE}" dt="2020-07-18T21:34:28.775" v="6108" actId="732"/>
          <ac:picMkLst>
            <pc:docMk/>
            <pc:sldMk cId="3137000907" sldId="1348"/>
            <ac:picMk id="8" creationId="{C142B675-16E9-40A5-A1E3-17D45FB28AA4}"/>
          </ac:picMkLst>
        </pc:picChg>
        <pc:picChg chg="add mod">
          <ac:chgData name="Robert Wood" userId="16ac54d2-70c7-4f25-911e-553c885e1c73" providerId="ADAL" clId="{4D29ECBB-7393-4A15-ABEB-332F23FD5DBE}" dt="2020-07-18T21:35:06.912" v="6118" actId="1076"/>
          <ac:picMkLst>
            <pc:docMk/>
            <pc:sldMk cId="3137000907" sldId="1348"/>
            <ac:picMk id="13" creationId="{5866F432-7A05-4CEE-8842-8599DCDC26C9}"/>
          </ac:picMkLst>
        </pc:picChg>
        <pc:cxnChg chg="add mod">
          <ac:chgData name="Robert Wood" userId="16ac54d2-70c7-4f25-911e-553c885e1c73" providerId="ADAL" clId="{4D29ECBB-7393-4A15-ABEB-332F23FD5DBE}" dt="2020-07-18T21:30:24.870" v="6095" actId="1076"/>
          <ac:cxnSpMkLst>
            <pc:docMk/>
            <pc:sldMk cId="3137000907" sldId="1348"/>
            <ac:cxnSpMk id="9" creationId="{E14FDEEC-A08E-4723-BA75-CEAF35F8D228}"/>
          </ac:cxnSpMkLst>
        </pc:cxnChg>
      </pc:sldChg>
      <pc:sldChg chg="delSp add del mod">
        <pc:chgData name="Robert Wood" userId="16ac54d2-70c7-4f25-911e-553c885e1c73" providerId="ADAL" clId="{4D29ECBB-7393-4A15-ABEB-332F23FD5DBE}" dt="2020-07-18T23:12:37.248" v="7467" actId="47"/>
        <pc:sldMkLst>
          <pc:docMk/>
          <pc:sldMk cId="4912917" sldId="1349"/>
        </pc:sldMkLst>
        <pc:spChg chg="del">
          <ac:chgData name="Robert Wood" userId="16ac54d2-70c7-4f25-911e-553c885e1c73" providerId="ADAL" clId="{4D29ECBB-7393-4A15-ABEB-332F23FD5DBE}" dt="2020-07-18T23:12:09.457" v="7462" actId="21"/>
          <ac:spMkLst>
            <pc:docMk/>
            <pc:sldMk cId="4912917" sldId="1349"/>
            <ac:spMk id="7" creationId="{9FD6B181-155F-4FE8-9394-0441FC887A6F}"/>
          </ac:spMkLst>
        </pc:spChg>
        <pc:spChg chg="del">
          <ac:chgData name="Robert Wood" userId="16ac54d2-70c7-4f25-911e-553c885e1c73" providerId="ADAL" clId="{4D29ECBB-7393-4A15-ABEB-332F23FD5DBE}" dt="2020-07-18T23:11:57.529" v="7459" actId="21"/>
          <ac:spMkLst>
            <pc:docMk/>
            <pc:sldMk cId="4912917" sldId="1349"/>
            <ac:spMk id="14" creationId="{B41C3B1A-BE04-4E13-AF0B-637D79AE33E7}"/>
          </ac:spMkLst>
        </pc:spChg>
      </pc:sldChg>
      <pc:sldChg chg="addSp modSp add del mod ord">
        <pc:chgData name="Robert Wood" userId="16ac54d2-70c7-4f25-911e-553c885e1c73" providerId="ADAL" clId="{4D29ECBB-7393-4A15-ABEB-332F23FD5DBE}" dt="2020-07-19T04:44:10.936" v="8511" actId="47"/>
        <pc:sldMkLst>
          <pc:docMk/>
          <pc:sldMk cId="3516626365" sldId="1350"/>
        </pc:sldMkLst>
        <pc:spChg chg="mod">
          <ac:chgData name="Robert Wood" userId="16ac54d2-70c7-4f25-911e-553c885e1c73" providerId="ADAL" clId="{4D29ECBB-7393-4A15-ABEB-332F23FD5DBE}" dt="2020-07-19T03:34:29.913" v="7518" actId="20577"/>
          <ac:spMkLst>
            <pc:docMk/>
            <pc:sldMk cId="3516626365" sldId="1350"/>
            <ac:spMk id="3" creationId="{26DDFCAA-EC80-4122-9EA3-C7526F0D0BA9}"/>
          </ac:spMkLst>
        </pc:spChg>
        <pc:spChg chg="add mod">
          <ac:chgData name="Robert Wood" userId="16ac54d2-70c7-4f25-911e-553c885e1c73" providerId="ADAL" clId="{4D29ECBB-7393-4A15-ABEB-332F23FD5DBE}" dt="2020-07-18T23:12:25.931" v="7466" actId="1076"/>
          <ac:spMkLst>
            <pc:docMk/>
            <pc:sldMk cId="3516626365" sldId="1350"/>
            <ac:spMk id="5" creationId="{643E4329-8C94-4787-9051-63E4F408E2C6}"/>
          </ac:spMkLst>
        </pc:spChg>
      </pc:sldChg>
      <pc:sldChg chg="addSp modSp add del mod">
        <pc:chgData name="Robert Wood" userId="16ac54d2-70c7-4f25-911e-553c885e1c73" providerId="ADAL" clId="{4D29ECBB-7393-4A15-ABEB-332F23FD5DBE}" dt="2020-07-19T04:45:06.652" v="8515" actId="47"/>
        <pc:sldMkLst>
          <pc:docMk/>
          <pc:sldMk cId="3338695414" sldId="1351"/>
        </pc:sldMkLst>
        <pc:spChg chg="mod">
          <ac:chgData name="Robert Wood" userId="16ac54d2-70c7-4f25-911e-553c885e1c73" providerId="ADAL" clId="{4D29ECBB-7393-4A15-ABEB-332F23FD5DBE}" dt="2020-07-19T03:35:08.396" v="7549" actId="20577"/>
          <ac:spMkLst>
            <pc:docMk/>
            <pc:sldMk cId="3338695414" sldId="1351"/>
            <ac:spMk id="3" creationId="{26DDFCAA-EC80-4122-9EA3-C7526F0D0BA9}"/>
          </ac:spMkLst>
        </pc:spChg>
        <pc:spChg chg="add mod">
          <ac:chgData name="Robert Wood" userId="16ac54d2-70c7-4f25-911e-553c885e1c73" providerId="ADAL" clId="{4D29ECBB-7393-4A15-ABEB-332F23FD5DBE}" dt="2020-07-18T23:12:04.594" v="7461" actId="1076"/>
          <ac:spMkLst>
            <pc:docMk/>
            <pc:sldMk cId="3338695414" sldId="1351"/>
            <ac:spMk id="4" creationId="{A8673BB7-C0F2-48F2-83FE-81F4F57FDA7F}"/>
          </ac:spMkLst>
        </pc:spChg>
      </pc:sldChg>
      <pc:sldChg chg="addSp delSp modSp add mod ord modClrScheme chgLayout">
        <pc:chgData name="Robert Wood" userId="16ac54d2-70c7-4f25-911e-553c885e1c73" providerId="ADAL" clId="{4D29ECBB-7393-4A15-ABEB-332F23FD5DBE}" dt="2020-07-22T04:21:31.246" v="17296"/>
        <pc:sldMkLst>
          <pc:docMk/>
          <pc:sldMk cId="208964829" sldId="1352"/>
        </pc:sldMkLst>
        <pc:spChg chg="mod ord">
          <ac:chgData name="Robert Wood" userId="16ac54d2-70c7-4f25-911e-553c885e1c73" providerId="ADAL" clId="{4D29ECBB-7393-4A15-ABEB-332F23FD5DBE}" dt="2020-07-19T04:59:51.723" v="9079" actId="700"/>
          <ac:spMkLst>
            <pc:docMk/>
            <pc:sldMk cId="208964829" sldId="1352"/>
            <ac:spMk id="2" creationId="{4B759B32-78F4-4B70-805B-3EE1898D0D47}"/>
          </ac:spMkLst>
        </pc:spChg>
        <pc:spChg chg="mod ord">
          <ac:chgData name="Robert Wood" userId="16ac54d2-70c7-4f25-911e-553c885e1c73" providerId="ADAL" clId="{4D29ECBB-7393-4A15-ABEB-332F23FD5DBE}" dt="2020-07-19T04:59:51.723" v="9079" actId="700"/>
          <ac:spMkLst>
            <pc:docMk/>
            <pc:sldMk cId="208964829" sldId="1352"/>
            <ac:spMk id="3" creationId="{26DDFCAA-EC80-4122-9EA3-C7526F0D0BA9}"/>
          </ac:spMkLst>
        </pc:spChg>
        <pc:spChg chg="add mod ord">
          <ac:chgData name="Robert Wood" userId="16ac54d2-70c7-4f25-911e-553c885e1c73" providerId="ADAL" clId="{4D29ECBB-7393-4A15-ABEB-332F23FD5DBE}" dt="2020-07-19T04:59:51.723" v="9079" actId="700"/>
          <ac:spMkLst>
            <pc:docMk/>
            <pc:sldMk cId="208964829" sldId="1352"/>
            <ac:spMk id="4" creationId="{D768F692-50E6-4464-8E51-9619282D03C0}"/>
          </ac:spMkLst>
        </pc:spChg>
        <pc:spChg chg="del mod">
          <ac:chgData name="Robert Wood" userId="16ac54d2-70c7-4f25-911e-553c885e1c73" providerId="ADAL" clId="{4D29ECBB-7393-4A15-ABEB-332F23FD5DBE}" dt="2020-07-19T04:53:13.092" v="8649" actId="478"/>
          <ac:spMkLst>
            <pc:docMk/>
            <pc:sldMk cId="208964829" sldId="1352"/>
            <ac:spMk id="7" creationId="{807668FB-3973-49C4-A8FF-C264658C7731}"/>
          </ac:spMkLst>
        </pc:spChg>
        <pc:spChg chg="add del mod">
          <ac:chgData name="Robert Wood" userId="16ac54d2-70c7-4f25-911e-553c885e1c73" providerId="ADAL" clId="{4D29ECBB-7393-4A15-ABEB-332F23FD5DBE}" dt="2020-07-19T04:51:28.549" v="8624" actId="478"/>
          <ac:spMkLst>
            <pc:docMk/>
            <pc:sldMk cId="208964829" sldId="1352"/>
            <ac:spMk id="9" creationId="{39569881-2931-45F8-B3D9-058F326FF508}"/>
          </ac:spMkLst>
        </pc:spChg>
        <pc:grpChg chg="add mod">
          <ac:chgData name="Robert Wood" userId="16ac54d2-70c7-4f25-911e-553c885e1c73" providerId="ADAL" clId="{4D29ECBB-7393-4A15-ABEB-332F23FD5DBE}" dt="2020-07-19T05:00:29.070" v="9092" actId="12788"/>
          <ac:grpSpMkLst>
            <pc:docMk/>
            <pc:sldMk cId="208964829" sldId="1352"/>
            <ac:grpSpMk id="11" creationId="{BAF6C93F-20BD-4B0B-9874-2528C479F6B6}"/>
          </ac:grpSpMkLst>
        </pc:grpChg>
        <pc:picChg chg="add mod">
          <ac:chgData name="Robert Wood" userId="16ac54d2-70c7-4f25-911e-553c885e1c73" providerId="ADAL" clId="{4D29ECBB-7393-4A15-ABEB-332F23FD5DBE}" dt="2020-07-19T05:00:26.798" v="9091" actId="164"/>
          <ac:picMkLst>
            <pc:docMk/>
            <pc:sldMk cId="208964829" sldId="1352"/>
            <ac:picMk id="5" creationId="{E8E9EAFF-C360-42C0-8D62-1C51E861C10F}"/>
          </ac:picMkLst>
        </pc:picChg>
        <pc:picChg chg="add mod">
          <ac:chgData name="Robert Wood" userId="16ac54d2-70c7-4f25-911e-553c885e1c73" providerId="ADAL" clId="{4D29ECBB-7393-4A15-ABEB-332F23FD5DBE}" dt="2020-07-19T05:00:26.798" v="9091" actId="164"/>
          <ac:picMkLst>
            <pc:docMk/>
            <pc:sldMk cId="208964829" sldId="1352"/>
            <ac:picMk id="6" creationId="{3679B0EC-8711-4A2E-AAC0-27BDB3E07ED8}"/>
          </ac:picMkLst>
        </pc:picChg>
        <pc:picChg chg="add mod">
          <ac:chgData name="Robert Wood" userId="16ac54d2-70c7-4f25-911e-553c885e1c73" providerId="ADAL" clId="{4D29ECBB-7393-4A15-ABEB-332F23FD5DBE}" dt="2020-07-19T05:00:26.798" v="9091" actId="164"/>
          <ac:picMkLst>
            <pc:docMk/>
            <pc:sldMk cId="208964829" sldId="1352"/>
            <ac:picMk id="10" creationId="{77A7C114-F507-45FA-9849-C31B29FBF13E}"/>
          </ac:picMkLst>
        </pc:picChg>
        <pc:cxnChg chg="add mod ord">
          <ac:chgData name="Robert Wood" userId="16ac54d2-70c7-4f25-911e-553c885e1c73" providerId="ADAL" clId="{4D29ECBB-7393-4A15-ABEB-332F23FD5DBE}" dt="2020-07-19T05:00:26.798" v="9091" actId="164"/>
          <ac:cxnSpMkLst>
            <pc:docMk/>
            <pc:sldMk cId="208964829" sldId="1352"/>
            <ac:cxnSpMk id="8" creationId="{5FC4E12B-9C5E-4F75-887D-7CDC88BBD5C2}"/>
          </ac:cxnSpMkLst>
        </pc:cxnChg>
      </pc:sldChg>
      <pc:sldChg chg="addSp delSp modSp add mod modClrScheme chgLayout">
        <pc:chgData name="Robert Wood" userId="16ac54d2-70c7-4f25-911e-553c885e1c73" providerId="ADAL" clId="{4D29ECBB-7393-4A15-ABEB-332F23FD5DBE}" dt="2020-07-22T16:15:42.342" v="17541" actId="207"/>
        <pc:sldMkLst>
          <pc:docMk/>
          <pc:sldMk cId="304011390" sldId="1353"/>
        </pc:sldMkLst>
        <pc:spChg chg="mod ord">
          <ac:chgData name="Robert Wood" userId="16ac54d2-70c7-4f25-911e-553c885e1c73" providerId="ADAL" clId="{4D29ECBB-7393-4A15-ABEB-332F23FD5DBE}" dt="2020-07-19T05:05:18.940" v="9269" actId="700"/>
          <ac:spMkLst>
            <pc:docMk/>
            <pc:sldMk cId="304011390" sldId="1353"/>
            <ac:spMk id="2" creationId="{4B759B32-78F4-4B70-805B-3EE1898D0D47}"/>
          </ac:spMkLst>
        </pc:spChg>
        <pc:spChg chg="mod ord">
          <ac:chgData name="Robert Wood" userId="16ac54d2-70c7-4f25-911e-553c885e1c73" providerId="ADAL" clId="{4D29ECBB-7393-4A15-ABEB-332F23FD5DBE}" dt="2020-07-22T04:16:59.490" v="17034" actId="6549"/>
          <ac:spMkLst>
            <pc:docMk/>
            <pc:sldMk cId="304011390" sldId="1353"/>
            <ac:spMk id="3" creationId="{26DDFCAA-EC80-4122-9EA3-C7526F0D0BA9}"/>
          </ac:spMkLst>
        </pc:spChg>
        <pc:spChg chg="add mod ord">
          <ac:chgData name="Robert Wood" userId="16ac54d2-70c7-4f25-911e-553c885e1c73" providerId="ADAL" clId="{4D29ECBB-7393-4A15-ABEB-332F23FD5DBE}" dt="2020-07-22T04:19:51.483" v="17213" actId="20577"/>
          <ac:spMkLst>
            <pc:docMk/>
            <pc:sldMk cId="304011390" sldId="1353"/>
            <ac:spMk id="4" creationId="{ECD18F3C-C93E-48B7-AE32-2CBAFCC3C4DF}"/>
          </ac:spMkLst>
        </pc:spChg>
        <pc:spChg chg="add mod">
          <ac:chgData name="Robert Wood" userId="16ac54d2-70c7-4f25-911e-553c885e1c73" providerId="ADAL" clId="{4D29ECBB-7393-4A15-ABEB-332F23FD5DBE}" dt="2020-07-22T16:15:42.342" v="17541" actId="207"/>
          <ac:spMkLst>
            <pc:docMk/>
            <pc:sldMk cId="304011390" sldId="1353"/>
            <ac:spMk id="5" creationId="{33A2AE5A-8865-4C1F-8082-DF4ADF6C2DEF}"/>
          </ac:spMkLst>
        </pc:spChg>
        <pc:spChg chg="add mod">
          <ac:chgData name="Robert Wood" userId="16ac54d2-70c7-4f25-911e-553c885e1c73" providerId="ADAL" clId="{4D29ECBB-7393-4A15-ABEB-332F23FD5DBE}" dt="2020-07-22T16:15:42.342" v="17541" actId="207"/>
          <ac:spMkLst>
            <pc:docMk/>
            <pc:sldMk cId="304011390" sldId="1353"/>
            <ac:spMk id="6" creationId="{751F8077-B923-4D1C-A1B7-CEB8E98C688D}"/>
          </ac:spMkLst>
        </pc:spChg>
        <pc:spChg chg="del mod">
          <ac:chgData name="Robert Wood" userId="16ac54d2-70c7-4f25-911e-553c885e1c73" providerId="ADAL" clId="{4D29ECBB-7393-4A15-ABEB-332F23FD5DBE}" dt="2020-07-19T05:03:20.371" v="9134" actId="478"/>
          <ac:spMkLst>
            <pc:docMk/>
            <pc:sldMk cId="304011390" sldId="1353"/>
            <ac:spMk id="7" creationId="{807668FB-3973-49C4-A8FF-C264658C7731}"/>
          </ac:spMkLst>
        </pc:spChg>
        <pc:spChg chg="add mod">
          <ac:chgData name="Robert Wood" userId="16ac54d2-70c7-4f25-911e-553c885e1c73" providerId="ADAL" clId="{4D29ECBB-7393-4A15-ABEB-332F23FD5DBE}" dt="2020-07-22T16:15:19.022" v="17536" actId="403"/>
          <ac:spMkLst>
            <pc:docMk/>
            <pc:sldMk cId="304011390" sldId="1353"/>
            <ac:spMk id="8" creationId="{2FF7E1FC-D9C4-4ED8-B9B8-349D7E6D5AC1}"/>
          </ac:spMkLst>
        </pc:spChg>
        <pc:spChg chg="add mod">
          <ac:chgData name="Robert Wood" userId="16ac54d2-70c7-4f25-911e-553c885e1c73" providerId="ADAL" clId="{4D29ECBB-7393-4A15-ABEB-332F23FD5DBE}" dt="2020-07-22T16:15:19.022" v="17536" actId="403"/>
          <ac:spMkLst>
            <pc:docMk/>
            <pc:sldMk cId="304011390" sldId="1353"/>
            <ac:spMk id="9" creationId="{5161FDA3-58F8-4323-B72B-6363C6DE49F8}"/>
          </ac:spMkLst>
        </pc:spChg>
        <pc:grpChg chg="add mod">
          <ac:chgData name="Robert Wood" userId="16ac54d2-70c7-4f25-911e-553c885e1c73" providerId="ADAL" clId="{4D29ECBB-7393-4A15-ABEB-332F23FD5DBE}" dt="2020-07-22T16:15:33.576" v="17540" actId="1076"/>
          <ac:grpSpMkLst>
            <pc:docMk/>
            <pc:sldMk cId="304011390" sldId="1353"/>
            <ac:grpSpMk id="10" creationId="{74A771D0-0458-4125-B0C8-E97A10F1F6D9}"/>
          </ac:grpSpMkLst>
        </pc:grpChg>
        <pc:grpChg chg="add mod">
          <ac:chgData name="Robert Wood" userId="16ac54d2-70c7-4f25-911e-553c885e1c73" providerId="ADAL" clId="{4D29ECBB-7393-4A15-ABEB-332F23FD5DBE}" dt="2020-07-22T16:15:29.098" v="17538" actId="1076"/>
          <ac:grpSpMkLst>
            <pc:docMk/>
            <pc:sldMk cId="304011390" sldId="1353"/>
            <ac:grpSpMk id="13" creationId="{D25F8543-3211-4B88-8EEB-F9E023489686}"/>
          </ac:grpSpMkLst>
        </pc:grpChg>
        <pc:picChg chg="mod">
          <ac:chgData name="Robert Wood" userId="16ac54d2-70c7-4f25-911e-553c885e1c73" providerId="ADAL" clId="{4D29ECBB-7393-4A15-ABEB-332F23FD5DBE}" dt="2020-07-19T03:37:34.216" v="7626"/>
          <ac:picMkLst>
            <pc:docMk/>
            <pc:sldMk cId="304011390" sldId="1353"/>
            <ac:picMk id="11" creationId="{C9BD0A21-E051-4960-A352-AB19FDDE0B03}"/>
          </ac:picMkLst>
        </pc:picChg>
        <pc:picChg chg="mod">
          <ac:chgData name="Robert Wood" userId="16ac54d2-70c7-4f25-911e-553c885e1c73" providerId="ADAL" clId="{4D29ECBB-7393-4A15-ABEB-332F23FD5DBE}" dt="2020-07-19T03:37:34.216" v="7626"/>
          <ac:picMkLst>
            <pc:docMk/>
            <pc:sldMk cId="304011390" sldId="1353"/>
            <ac:picMk id="12" creationId="{8525FDD9-4D34-4034-850B-29D51F361210}"/>
          </ac:picMkLst>
        </pc:picChg>
      </pc:sldChg>
      <pc:sldChg chg="addSp delSp modSp new mod ord modClrScheme chgLayout">
        <pc:chgData name="Robert Wood" userId="16ac54d2-70c7-4f25-911e-553c885e1c73" providerId="ADAL" clId="{4D29ECBB-7393-4A15-ABEB-332F23FD5DBE}" dt="2020-07-19T05:06:15.277" v="9277"/>
        <pc:sldMkLst>
          <pc:docMk/>
          <pc:sldMk cId="2856704915" sldId="1354"/>
        </pc:sldMkLst>
        <pc:spChg chg="mod ord">
          <ac:chgData name="Robert Wood" userId="16ac54d2-70c7-4f25-911e-553c885e1c73" providerId="ADAL" clId="{4D29ECBB-7393-4A15-ABEB-332F23FD5DBE}" dt="2020-07-19T04:42:47.413" v="8477" actId="700"/>
          <ac:spMkLst>
            <pc:docMk/>
            <pc:sldMk cId="2856704915" sldId="1354"/>
            <ac:spMk id="2" creationId="{676C13A4-8A69-4F3C-BDD4-0A91A9B7C281}"/>
          </ac:spMkLst>
        </pc:spChg>
        <pc:spChg chg="del mod ord">
          <ac:chgData name="Robert Wood" userId="16ac54d2-70c7-4f25-911e-553c885e1c73" providerId="ADAL" clId="{4D29ECBB-7393-4A15-ABEB-332F23FD5DBE}" dt="2020-07-19T04:42:47.413" v="8477" actId="700"/>
          <ac:spMkLst>
            <pc:docMk/>
            <pc:sldMk cId="2856704915" sldId="1354"/>
            <ac:spMk id="3" creationId="{59BC86C4-BD33-4FBE-B71D-E9D4342D38E3}"/>
          </ac:spMkLst>
        </pc:spChg>
        <pc:spChg chg="add mod ord">
          <ac:chgData name="Robert Wood" userId="16ac54d2-70c7-4f25-911e-553c885e1c73" providerId="ADAL" clId="{4D29ECBB-7393-4A15-ABEB-332F23FD5DBE}" dt="2020-07-19T04:42:51.705" v="8483" actId="20577"/>
          <ac:spMkLst>
            <pc:docMk/>
            <pc:sldMk cId="2856704915" sldId="1354"/>
            <ac:spMk id="4" creationId="{75E61534-8C1E-495C-BCAD-AEACCB8B0ACA}"/>
          </ac:spMkLst>
        </pc:spChg>
      </pc:sldChg>
      <pc:sldChg chg="modSp add del mod ord">
        <pc:chgData name="Robert Wood" userId="16ac54d2-70c7-4f25-911e-553c885e1c73" providerId="ADAL" clId="{4D29ECBB-7393-4A15-ABEB-332F23FD5DBE}" dt="2020-07-21T05:07:48.916" v="13894" actId="47"/>
        <pc:sldMkLst>
          <pc:docMk/>
          <pc:sldMk cId="1026205308" sldId="1355"/>
        </pc:sldMkLst>
        <pc:spChg chg="mod">
          <ac:chgData name="Robert Wood" userId="16ac54d2-70c7-4f25-911e-553c885e1c73" providerId="ADAL" clId="{4D29ECBB-7393-4A15-ABEB-332F23FD5DBE}" dt="2020-07-20T16:39:29.002" v="9793" actId="6549"/>
          <ac:spMkLst>
            <pc:docMk/>
            <pc:sldMk cId="1026205308" sldId="1355"/>
            <ac:spMk id="5" creationId="{6F97AF68-68F9-4224-8501-0ED67CB95293}"/>
          </ac:spMkLst>
        </pc:spChg>
      </pc:sldChg>
      <pc:sldChg chg="add del ord">
        <pc:chgData name="Robert Wood" userId="16ac54d2-70c7-4f25-911e-553c885e1c73" providerId="ADAL" clId="{4D29ECBB-7393-4A15-ABEB-332F23FD5DBE}" dt="2020-07-21T21:53:54.292" v="14341" actId="47"/>
        <pc:sldMkLst>
          <pc:docMk/>
          <pc:sldMk cId="1629802082" sldId="1356"/>
        </pc:sldMkLst>
      </pc:sldChg>
      <pc:sldChg chg="modSp add del mod ord">
        <pc:chgData name="Robert Wood" userId="16ac54d2-70c7-4f25-911e-553c885e1c73" providerId="ADAL" clId="{4D29ECBB-7393-4A15-ABEB-332F23FD5DBE}" dt="2020-07-21T21:53:34.182" v="14340" actId="47"/>
        <pc:sldMkLst>
          <pc:docMk/>
          <pc:sldMk cId="3865670882" sldId="1357"/>
        </pc:sldMkLst>
        <pc:spChg chg="mod">
          <ac:chgData name="Robert Wood" userId="16ac54d2-70c7-4f25-911e-553c885e1c73" providerId="ADAL" clId="{4D29ECBB-7393-4A15-ABEB-332F23FD5DBE}" dt="2020-07-20T16:56:49.120" v="9956" actId="20577"/>
          <ac:spMkLst>
            <pc:docMk/>
            <pc:sldMk cId="3865670882" sldId="1357"/>
            <ac:spMk id="3" creationId="{903A9188-0133-4BA9-B231-9E17ADB0CBB9}"/>
          </ac:spMkLst>
        </pc:spChg>
        <pc:spChg chg="mod">
          <ac:chgData name="Robert Wood" userId="16ac54d2-70c7-4f25-911e-553c885e1c73" providerId="ADAL" clId="{4D29ECBB-7393-4A15-ABEB-332F23FD5DBE}" dt="2020-07-20T16:58:33.187" v="10051" actId="6549"/>
          <ac:spMkLst>
            <pc:docMk/>
            <pc:sldMk cId="3865670882" sldId="1357"/>
            <ac:spMk id="4" creationId="{2393D3A8-A9BC-4F53-9B85-C95EA3B5ED44}"/>
          </ac:spMkLst>
        </pc:spChg>
        <pc:spChg chg="mod">
          <ac:chgData name="Robert Wood" userId="16ac54d2-70c7-4f25-911e-553c885e1c73" providerId="ADAL" clId="{4D29ECBB-7393-4A15-ABEB-332F23FD5DBE}" dt="2020-07-20T17:01:11.222" v="10093" actId="20577"/>
          <ac:spMkLst>
            <pc:docMk/>
            <pc:sldMk cId="3865670882" sldId="1357"/>
            <ac:spMk id="26" creationId="{2CBBDB60-82F8-41B0-A573-9C987F63CF12}"/>
          </ac:spMkLst>
        </pc:spChg>
        <pc:spChg chg="mod">
          <ac:chgData name="Robert Wood" userId="16ac54d2-70c7-4f25-911e-553c885e1c73" providerId="ADAL" clId="{4D29ECBB-7393-4A15-ABEB-332F23FD5DBE}" dt="2020-07-20T17:01:15.435" v="10104" actId="20577"/>
          <ac:spMkLst>
            <pc:docMk/>
            <pc:sldMk cId="3865670882" sldId="1357"/>
            <ac:spMk id="27" creationId="{1D4A45A2-F53B-4B7C-AB4E-64E59BF31DE8}"/>
          </ac:spMkLst>
        </pc:spChg>
      </pc:sldChg>
      <pc:sldChg chg="addSp delSp modSp add mod ord modClrScheme chgLayout">
        <pc:chgData name="Robert Wood" userId="16ac54d2-70c7-4f25-911e-553c885e1c73" providerId="ADAL" clId="{4D29ECBB-7393-4A15-ABEB-332F23FD5DBE}" dt="2020-07-22T16:11:09.930" v="17500" actId="20577"/>
        <pc:sldMkLst>
          <pc:docMk/>
          <pc:sldMk cId="2097441153" sldId="1358"/>
        </pc:sldMkLst>
        <pc:spChg chg="mod ord">
          <ac:chgData name="Robert Wood" userId="16ac54d2-70c7-4f25-911e-553c885e1c73" providerId="ADAL" clId="{4D29ECBB-7393-4A15-ABEB-332F23FD5DBE}" dt="2020-07-21T04:00:52.166" v="12546" actId="6549"/>
          <ac:spMkLst>
            <pc:docMk/>
            <pc:sldMk cId="2097441153" sldId="1358"/>
            <ac:spMk id="2" creationId="{3518C642-6A4F-40FD-ACE6-77C6A47708E2}"/>
          </ac:spMkLst>
        </pc:spChg>
        <pc:spChg chg="add del mod">
          <ac:chgData name="Robert Wood" userId="16ac54d2-70c7-4f25-911e-553c885e1c73" providerId="ADAL" clId="{4D29ECBB-7393-4A15-ABEB-332F23FD5DBE}" dt="2020-07-20T20:48:17.060" v="10487" actId="478"/>
          <ac:spMkLst>
            <pc:docMk/>
            <pc:sldMk cId="2097441153" sldId="1358"/>
            <ac:spMk id="3" creationId="{44162D5B-930A-468A-9965-CD6AE563925F}"/>
          </ac:spMkLst>
        </pc:spChg>
        <pc:spChg chg="add del mod">
          <ac:chgData name="Robert Wood" userId="16ac54d2-70c7-4f25-911e-553c885e1c73" providerId="ADAL" clId="{4D29ECBB-7393-4A15-ABEB-332F23FD5DBE}" dt="2020-07-20T20:37:11.533" v="10351" actId="700"/>
          <ac:spMkLst>
            <pc:docMk/>
            <pc:sldMk cId="2097441153" sldId="1358"/>
            <ac:spMk id="5" creationId="{FF352E1F-C312-49DF-AA63-5559297985E2}"/>
          </ac:spMkLst>
        </pc:spChg>
        <pc:spChg chg="add del mod topLvl">
          <ac:chgData name="Robert Wood" userId="16ac54d2-70c7-4f25-911e-553c885e1c73" providerId="ADAL" clId="{4D29ECBB-7393-4A15-ABEB-332F23FD5DBE}" dt="2020-07-20T21:04:28.813" v="10727" actId="478"/>
          <ac:spMkLst>
            <pc:docMk/>
            <pc:sldMk cId="2097441153" sldId="1358"/>
            <ac:spMk id="6" creationId="{F0E4FED4-CAAE-4B53-9E73-41C5B465767C}"/>
          </ac:spMkLst>
        </pc:spChg>
        <pc:spChg chg="del mod">
          <ac:chgData name="Robert Wood" userId="16ac54d2-70c7-4f25-911e-553c885e1c73" providerId="ADAL" clId="{4D29ECBB-7393-4A15-ABEB-332F23FD5DBE}" dt="2020-07-20T20:37:03.700" v="10350" actId="478"/>
          <ac:spMkLst>
            <pc:docMk/>
            <pc:sldMk cId="2097441153" sldId="1358"/>
            <ac:spMk id="7" creationId="{9FD6B181-155F-4FE8-9394-0441FC887A6F}"/>
          </ac:spMkLst>
        </pc:spChg>
        <pc:spChg chg="del mod">
          <ac:chgData name="Robert Wood" userId="16ac54d2-70c7-4f25-911e-553c885e1c73" providerId="ADAL" clId="{4D29ECBB-7393-4A15-ABEB-332F23FD5DBE}" dt="2020-07-20T20:40:16.529" v="10408" actId="478"/>
          <ac:spMkLst>
            <pc:docMk/>
            <pc:sldMk cId="2097441153" sldId="1358"/>
            <ac:spMk id="18" creationId="{02798C03-4CC8-4035-841E-867F217843BF}"/>
          </ac:spMkLst>
        </pc:spChg>
        <pc:spChg chg="del mod">
          <ac:chgData name="Robert Wood" userId="16ac54d2-70c7-4f25-911e-553c885e1c73" providerId="ADAL" clId="{4D29ECBB-7393-4A15-ABEB-332F23FD5DBE}" dt="2020-07-20T20:40:16.529" v="10408" actId="478"/>
          <ac:spMkLst>
            <pc:docMk/>
            <pc:sldMk cId="2097441153" sldId="1358"/>
            <ac:spMk id="20" creationId="{E744EC2D-866E-4106-AC04-031A9EB6F51C}"/>
          </ac:spMkLst>
        </pc:spChg>
        <pc:spChg chg="mod topLvl">
          <ac:chgData name="Robert Wood" userId="16ac54d2-70c7-4f25-911e-553c885e1c73" providerId="ADAL" clId="{4D29ECBB-7393-4A15-ABEB-332F23FD5DBE}" dt="2020-07-21T22:31:54.248" v="14373" actId="208"/>
          <ac:spMkLst>
            <pc:docMk/>
            <pc:sldMk cId="2097441153" sldId="1358"/>
            <ac:spMk id="24" creationId="{F03ED47D-008A-47E8-9119-77BA0B19A90E}"/>
          </ac:spMkLst>
        </pc:spChg>
        <pc:spChg chg="add del mod ord topLvl">
          <ac:chgData name="Robert Wood" userId="16ac54d2-70c7-4f25-911e-553c885e1c73" providerId="ADAL" clId="{4D29ECBB-7393-4A15-ABEB-332F23FD5DBE}" dt="2020-07-21T01:59:46.006" v="11557" actId="478"/>
          <ac:spMkLst>
            <pc:docMk/>
            <pc:sldMk cId="2097441153" sldId="1358"/>
            <ac:spMk id="25" creationId="{5C057DAA-2B68-4732-B3F1-0CFC8B27E63B}"/>
          </ac:spMkLst>
        </pc:spChg>
        <pc:spChg chg="del mod topLvl">
          <ac:chgData name="Robert Wood" userId="16ac54d2-70c7-4f25-911e-553c885e1c73" providerId="ADAL" clId="{4D29ECBB-7393-4A15-ABEB-332F23FD5DBE}" dt="2020-07-20T21:04:02.556" v="10719" actId="478"/>
          <ac:spMkLst>
            <pc:docMk/>
            <pc:sldMk cId="2097441153" sldId="1358"/>
            <ac:spMk id="26" creationId="{87C81F7A-5833-4F04-B7C3-8347934056B5}"/>
          </ac:spMkLst>
        </pc:spChg>
        <pc:spChg chg="add mod ord">
          <ac:chgData name="Robert Wood" userId="16ac54d2-70c7-4f25-911e-553c885e1c73" providerId="ADAL" clId="{4D29ECBB-7393-4A15-ABEB-332F23FD5DBE}" dt="2020-07-21T14:03:18.519" v="13949" actId="20577"/>
          <ac:spMkLst>
            <pc:docMk/>
            <pc:sldMk cId="2097441153" sldId="1358"/>
            <ac:spMk id="27" creationId="{33F6C1E0-A888-455A-85DB-FC67BA537080}"/>
          </ac:spMkLst>
        </pc:spChg>
        <pc:spChg chg="del mod">
          <ac:chgData name="Robert Wood" userId="16ac54d2-70c7-4f25-911e-553c885e1c73" providerId="ADAL" clId="{4D29ECBB-7393-4A15-ABEB-332F23FD5DBE}" dt="2020-07-20T20:40:16.529" v="10408" actId="478"/>
          <ac:spMkLst>
            <pc:docMk/>
            <pc:sldMk cId="2097441153" sldId="1358"/>
            <ac:spMk id="28" creationId="{67E9DFD0-8C42-4C30-9A76-B975335ABE48}"/>
          </ac:spMkLst>
        </pc:spChg>
        <pc:spChg chg="mod topLvl">
          <ac:chgData name="Robert Wood" userId="16ac54d2-70c7-4f25-911e-553c885e1c73" providerId="ADAL" clId="{4D29ECBB-7393-4A15-ABEB-332F23FD5DBE}" dt="2020-07-21T22:33:19.951" v="14375" actId="208"/>
          <ac:spMkLst>
            <pc:docMk/>
            <pc:sldMk cId="2097441153" sldId="1358"/>
            <ac:spMk id="30" creationId="{9315172B-1933-46D6-AC78-3F2312092470}"/>
          </ac:spMkLst>
        </pc:spChg>
        <pc:spChg chg="add mod topLvl">
          <ac:chgData name="Robert Wood" userId="16ac54d2-70c7-4f25-911e-553c885e1c73" providerId="ADAL" clId="{4D29ECBB-7393-4A15-ABEB-332F23FD5DBE}" dt="2020-07-21T22:33:19.951" v="14375" actId="208"/>
          <ac:spMkLst>
            <pc:docMk/>
            <pc:sldMk cId="2097441153" sldId="1358"/>
            <ac:spMk id="40" creationId="{8C650B4F-5E43-4C3C-ACBB-19C3998FD5B0}"/>
          </ac:spMkLst>
        </pc:spChg>
        <pc:spChg chg="add mod ord topLvl">
          <ac:chgData name="Robert Wood" userId="16ac54d2-70c7-4f25-911e-553c885e1c73" providerId="ADAL" clId="{4D29ECBB-7393-4A15-ABEB-332F23FD5DBE}" dt="2020-07-21T22:33:19.951" v="14375" actId="208"/>
          <ac:spMkLst>
            <pc:docMk/>
            <pc:sldMk cId="2097441153" sldId="1358"/>
            <ac:spMk id="42" creationId="{FD205E17-F7F9-4CE4-BEA2-5D43BC03B6EB}"/>
          </ac:spMkLst>
        </pc:spChg>
        <pc:spChg chg="add del mod">
          <ac:chgData name="Robert Wood" userId="16ac54d2-70c7-4f25-911e-553c885e1c73" providerId="ADAL" clId="{4D29ECBB-7393-4A15-ABEB-332F23FD5DBE}" dt="2020-07-21T03:22:56.685" v="12246" actId="478"/>
          <ac:spMkLst>
            <pc:docMk/>
            <pc:sldMk cId="2097441153" sldId="1358"/>
            <ac:spMk id="44" creationId="{BADA952C-9339-4993-8F7C-C703610AB3F8}"/>
          </ac:spMkLst>
        </pc:spChg>
        <pc:spChg chg="add del mod">
          <ac:chgData name="Robert Wood" userId="16ac54d2-70c7-4f25-911e-553c885e1c73" providerId="ADAL" clId="{4D29ECBB-7393-4A15-ABEB-332F23FD5DBE}" dt="2020-07-21T02:29:07.772" v="11928" actId="478"/>
          <ac:spMkLst>
            <pc:docMk/>
            <pc:sldMk cId="2097441153" sldId="1358"/>
            <ac:spMk id="46" creationId="{B08D0AB4-40B8-417F-AC66-871F05FC75B3}"/>
          </ac:spMkLst>
        </pc:spChg>
        <pc:spChg chg="add del mod">
          <ac:chgData name="Robert Wood" userId="16ac54d2-70c7-4f25-911e-553c885e1c73" providerId="ADAL" clId="{4D29ECBB-7393-4A15-ABEB-332F23FD5DBE}" dt="2020-07-21T02:29:07.772" v="11928" actId="478"/>
          <ac:spMkLst>
            <pc:docMk/>
            <pc:sldMk cId="2097441153" sldId="1358"/>
            <ac:spMk id="48" creationId="{2BCB32D7-3E1A-4E06-843F-F612F0AA7FBD}"/>
          </ac:spMkLst>
        </pc:spChg>
        <pc:spChg chg="add del mod">
          <ac:chgData name="Robert Wood" userId="16ac54d2-70c7-4f25-911e-553c885e1c73" providerId="ADAL" clId="{4D29ECBB-7393-4A15-ABEB-332F23FD5DBE}" dt="2020-07-21T03:22:37.934" v="12240" actId="478"/>
          <ac:spMkLst>
            <pc:docMk/>
            <pc:sldMk cId="2097441153" sldId="1358"/>
            <ac:spMk id="50" creationId="{71405BC3-3BF4-491A-9BA2-38F573FD1033}"/>
          </ac:spMkLst>
        </pc:spChg>
        <pc:spChg chg="add mod topLvl">
          <ac:chgData name="Robert Wood" userId="16ac54d2-70c7-4f25-911e-553c885e1c73" providerId="ADAL" clId="{4D29ECBB-7393-4A15-ABEB-332F23FD5DBE}" dt="2020-07-22T02:41:14.819" v="15416" actId="1076"/>
          <ac:spMkLst>
            <pc:docMk/>
            <pc:sldMk cId="2097441153" sldId="1358"/>
            <ac:spMk id="53" creationId="{720A98C8-6B44-42D0-B37A-8A2F96DBFE68}"/>
          </ac:spMkLst>
        </pc:spChg>
        <pc:spChg chg="add mod ord topLvl">
          <ac:chgData name="Robert Wood" userId="16ac54d2-70c7-4f25-911e-553c885e1c73" providerId="ADAL" clId="{4D29ECBB-7393-4A15-ABEB-332F23FD5DBE}" dt="2020-07-22T16:11:09.930" v="17500" actId="20577"/>
          <ac:spMkLst>
            <pc:docMk/>
            <pc:sldMk cId="2097441153" sldId="1358"/>
            <ac:spMk id="55" creationId="{CCC2C11F-AADA-4DB8-A727-15AD5C152EF4}"/>
          </ac:spMkLst>
        </pc:spChg>
        <pc:grpChg chg="add del mod ord">
          <ac:chgData name="Robert Wood" userId="16ac54d2-70c7-4f25-911e-553c885e1c73" providerId="ADAL" clId="{4D29ECBB-7393-4A15-ABEB-332F23FD5DBE}" dt="2020-07-20T20:51:25.705" v="10501" actId="165"/>
          <ac:grpSpMkLst>
            <pc:docMk/>
            <pc:sldMk cId="2097441153" sldId="1358"/>
            <ac:grpSpMk id="29" creationId="{60C6C5DE-720B-40C2-A038-9C0E3144801B}"/>
          </ac:grpSpMkLst>
        </pc:grpChg>
        <pc:grpChg chg="add del mod">
          <ac:chgData name="Robert Wood" userId="16ac54d2-70c7-4f25-911e-553c885e1c73" providerId="ADAL" clId="{4D29ECBB-7393-4A15-ABEB-332F23FD5DBE}" dt="2020-07-21T03:01:46.410" v="12061" actId="165"/>
          <ac:grpSpMkLst>
            <pc:docMk/>
            <pc:sldMk cId="2097441153" sldId="1358"/>
            <ac:grpSpMk id="51" creationId="{6A59923A-503D-4551-813D-6B740E12D82F}"/>
          </ac:grpSpMkLst>
        </pc:grpChg>
        <pc:grpChg chg="add del mod">
          <ac:chgData name="Robert Wood" userId="16ac54d2-70c7-4f25-911e-553c885e1c73" providerId="ADAL" clId="{4D29ECBB-7393-4A15-ABEB-332F23FD5DBE}" dt="2020-07-21T04:13:46.383" v="12762" actId="165"/>
          <ac:grpSpMkLst>
            <pc:docMk/>
            <pc:sldMk cId="2097441153" sldId="1358"/>
            <ac:grpSpMk id="58" creationId="{19C33BF2-2AEF-4405-B01C-320E7ADAE51F}"/>
          </ac:grpSpMkLst>
        </pc:grpChg>
        <pc:cxnChg chg="add del mod topLvl">
          <ac:chgData name="Robert Wood" userId="16ac54d2-70c7-4f25-911e-553c885e1c73" providerId="ADAL" clId="{4D29ECBB-7393-4A15-ABEB-332F23FD5DBE}" dt="2020-07-20T20:57:24.600" v="10517" actId="478"/>
          <ac:cxnSpMkLst>
            <pc:docMk/>
            <pc:sldMk cId="2097441153" sldId="1358"/>
            <ac:cxnSpMk id="9" creationId="{A8D4CB3A-F75F-4171-806E-9EEB33BF1856}"/>
          </ac:cxnSpMkLst>
        </pc:cxnChg>
        <pc:cxnChg chg="add del mod topLvl">
          <ac:chgData name="Robert Wood" userId="16ac54d2-70c7-4f25-911e-553c885e1c73" providerId="ADAL" clId="{4D29ECBB-7393-4A15-ABEB-332F23FD5DBE}" dt="2020-07-20T20:57:30.337" v="10519" actId="478"/>
          <ac:cxnSpMkLst>
            <pc:docMk/>
            <pc:sldMk cId="2097441153" sldId="1358"/>
            <ac:cxnSpMk id="19" creationId="{EDCA5199-606A-4D80-8982-617C84A1353C}"/>
          </ac:cxnSpMkLst>
        </pc:cxnChg>
        <pc:cxnChg chg="add del mod topLvl">
          <ac:chgData name="Robert Wood" userId="16ac54d2-70c7-4f25-911e-553c885e1c73" providerId="ADAL" clId="{4D29ECBB-7393-4A15-ABEB-332F23FD5DBE}" dt="2020-07-20T20:57:27.520" v="10518" actId="478"/>
          <ac:cxnSpMkLst>
            <pc:docMk/>
            <pc:sldMk cId="2097441153" sldId="1358"/>
            <ac:cxnSpMk id="21" creationId="{1F19570A-92BF-4381-A118-6AE75C2C07DC}"/>
          </ac:cxnSpMkLst>
        </pc:cxnChg>
        <pc:cxnChg chg="add del mod topLvl">
          <ac:chgData name="Robert Wood" userId="16ac54d2-70c7-4f25-911e-553c885e1c73" providerId="ADAL" clId="{4D29ECBB-7393-4A15-ABEB-332F23FD5DBE}" dt="2020-07-21T04:40:31.997" v="13380" actId="478"/>
          <ac:cxnSpMkLst>
            <pc:docMk/>
            <pc:sldMk cId="2097441153" sldId="1358"/>
            <ac:cxnSpMk id="57" creationId="{6DF1D7AB-99A1-4504-933A-904A9DA98787}"/>
          </ac:cxnSpMkLst>
        </pc:cxnChg>
        <pc:cxnChg chg="add mod">
          <ac:chgData name="Robert Wood" userId="16ac54d2-70c7-4f25-911e-553c885e1c73" providerId="ADAL" clId="{4D29ECBB-7393-4A15-ABEB-332F23FD5DBE}" dt="2020-07-22T02:40:59.702" v="15414" actId="1582"/>
          <ac:cxnSpMkLst>
            <pc:docMk/>
            <pc:sldMk cId="2097441153" sldId="1358"/>
            <ac:cxnSpMk id="62" creationId="{860FBB6A-E240-4E8F-AD8D-A76AE64750AC}"/>
          </ac:cxnSpMkLst>
        </pc:cxnChg>
        <pc:cxnChg chg="add mod">
          <ac:chgData name="Robert Wood" userId="16ac54d2-70c7-4f25-911e-553c885e1c73" providerId="ADAL" clId="{4D29ECBB-7393-4A15-ABEB-332F23FD5DBE}" dt="2020-07-22T02:40:59.702" v="15414" actId="1582"/>
          <ac:cxnSpMkLst>
            <pc:docMk/>
            <pc:sldMk cId="2097441153" sldId="1358"/>
            <ac:cxnSpMk id="63" creationId="{E570D6F4-B49D-412B-B7A7-06F3BDCB60F4}"/>
          </ac:cxnSpMkLst>
        </pc:cxnChg>
        <pc:cxnChg chg="add del mod">
          <ac:chgData name="Robert Wood" userId="16ac54d2-70c7-4f25-911e-553c885e1c73" providerId="ADAL" clId="{4D29ECBB-7393-4A15-ABEB-332F23FD5DBE}" dt="2020-07-21T04:45:21.150" v="13469" actId="478"/>
          <ac:cxnSpMkLst>
            <pc:docMk/>
            <pc:sldMk cId="2097441153" sldId="1358"/>
            <ac:cxnSpMk id="64" creationId="{E9FC8E9E-F307-4E58-94FE-766731825D6D}"/>
          </ac:cxnSpMkLst>
        </pc:cxnChg>
        <pc:cxnChg chg="add mod">
          <ac:chgData name="Robert Wood" userId="16ac54d2-70c7-4f25-911e-553c885e1c73" providerId="ADAL" clId="{4D29ECBB-7393-4A15-ABEB-332F23FD5DBE}" dt="2020-07-22T02:40:59.702" v="15414" actId="1582"/>
          <ac:cxnSpMkLst>
            <pc:docMk/>
            <pc:sldMk cId="2097441153" sldId="1358"/>
            <ac:cxnSpMk id="67" creationId="{57B84676-396B-4E2B-93CD-866A70AE0411}"/>
          </ac:cxnSpMkLst>
        </pc:cxnChg>
        <pc:cxnChg chg="add mod">
          <ac:chgData name="Robert Wood" userId="16ac54d2-70c7-4f25-911e-553c885e1c73" providerId="ADAL" clId="{4D29ECBB-7393-4A15-ABEB-332F23FD5DBE}" dt="2020-07-22T02:40:59.702" v="15414" actId="1582"/>
          <ac:cxnSpMkLst>
            <pc:docMk/>
            <pc:sldMk cId="2097441153" sldId="1358"/>
            <ac:cxnSpMk id="68" creationId="{25964D56-D01E-4C1D-82E8-1A0D8FE2CDDA}"/>
          </ac:cxnSpMkLst>
        </pc:cxnChg>
        <pc:cxnChg chg="add mod">
          <ac:chgData name="Robert Wood" userId="16ac54d2-70c7-4f25-911e-553c885e1c73" providerId="ADAL" clId="{4D29ECBB-7393-4A15-ABEB-332F23FD5DBE}" dt="2020-07-22T02:40:59.702" v="15414" actId="1582"/>
          <ac:cxnSpMkLst>
            <pc:docMk/>
            <pc:sldMk cId="2097441153" sldId="1358"/>
            <ac:cxnSpMk id="70" creationId="{1E801BE4-F6E4-4861-8404-932513E248D6}"/>
          </ac:cxnSpMkLst>
        </pc:cxnChg>
      </pc:sldChg>
      <pc:sldChg chg="addSp modSp new mod ord">
        <pc:chgData name="Robert Wood" userId="16ac54d2-70c7-4f25-911e-553c885e1c73" providerId="ADAL" clId="{4D29ECBB-7393-4A15-ABEB-332F23FD5DBE}" dt="2020-07-21T05:08:22.611" v="13897"/>
        <pc:sldMkLst>
          <pc:docMk/>
          <pc:sldMk cId="296123099" sldId="1359"/>
        </pc:sldMkLst>
        <pc:spChg chg="add mod">
          <ac:chgData name="Robert Wood" userId="16ac54d2-70c7-4f25-911e-553c885e1c73" providerId="ADAL" clId="{4D29ECBB-7393-4A15-ABEB-332F23FD5DBE}" dt="2020-07-20T21:34:20.168" v="10790" actId="1076"/>
          <ac:spMkLst>
            <pc:docMk/>
            <pc:sldMk cId="296123099" sldId="1359"/>
            <ac:spMk id="6" creationId="{17DB2943-DAD9-4105-936B-58801F9D568E}"/>
          </ac:spMkLst>
        </pc:spChg>
        <pc:spChg chg="add mod">
          <ac:chgData name="Robert Wood" userId="16ac54d2-70c7-4f25-911e-553c885e1c73" providerId="ADAL" clId="{4D29ECBB-7393-4A15-ABEB-332F23FD5DBE}" dt="2020-07-20T22:23:11.328" v="10883" actId="1076"/>
          <ac:spMkLst>
            <pc:docMk/>
            <pc:sldMk cId="296123099" sldId="1359"/>
            <ac:spMk id="8" creationId="{82C3111E-D0BB-403A-8053-B8EB2D92F3B1}"/>
          </ac:spMkLst>
        </pc:spChg>
        <pc:spChg chg="add mod">
          <ac:chgData name="Robert Wood" userId="16ac54d2-70c7-4f25-911e-553c885e1c73" providerId="ADAL" clId="{4D29ECBB-7393-4A15-ABEB-332F23FD5DBE}" dt="2020-07-20T22:23:17.628" v="10884" actId="767"/>
          <ac:spMkLst>
            <pc:docMk/>
            <pc:sldMk cId="296123099" sldId="1359"/>
            <ac:spMk id="9" creationId="{95DA6018-35C1-4DC9-8C0D-D7B5900B768B}"/>
          </ac:spMkLst>
        </pc:spChg>
      </pc:sldChg>
      <pc:sldChg chg="modSp add del mod">
        <pc:chgData name="Robert Wood" userId="16ac54d2-70c7-4f25-911e-553c885e1c73" providerId="ADAL" clId="{4D29ECBB-7393-4A15-ABEB-332F23FD5DBE}" dt="2020-07-21T05:07:49.410" v="13895" actId="47"/>
        <pc:sldMkLst>
          <pc:docMk/>
          <pc:sldMk cId="2352767074" sldId="1360"/>
        </pc:sldMkLst>
        <pc:spChg chg="mod">
          <ac:chgData name="Robert Wood" userId="16ac54d2-70c7-4f25-911e-553c885e1c73" providerId="ADAL" clId="{4D29ECBB-7393-4A15-ABEB-332F23FD5DBE}" dt="2020-07-21T02:28:01.868" v="11927" actId="20577"/>
          <ac:spMkLst>
            <pc:docMk/>
            <pc:sldMk cId="2352767074" sldId="1360"/>
            <ac:spMk id="5" creationId="{6F97AF68-68F9-4224-8501-0ED67CB95293}"/>
          </ac:spMkLst>
        </pc:spChg>
      </pc:sldChg>
      <pc:sldChg chg="addSp modSp add del mod ord">
        <pc:chgData name="Robert Wood" userId="16ac54d2-70c7-4f25-911e-553c885e1c73" providerId="ADAL" clId="{4D29ECBB-7393-4A15-ABEB-332F23FD5DBE}" dt="2020-07-21T23:03:54.346" v="14403" actId="47"/>
        <pc:sldMkLst>
          <pc:docMk/>
          <pc:sldMk cId="471073347" sldId="1361"/>
        </pc:sldMkLst>
        <pc:spChg chg="mod">
          <ac:chgData name="Robert Wood" userId="16ac54d2-70c7-4f25-911e-553c885e1c73" providerId="ADAL" clId="{4D29ECBB-7393-4A15-ABEB-332F23FD5DBE}" dt="2020-07-21T03:56:59.036" v="12467" actId="20577"/>
          <ac:spMkLst>
            <pc:docMk/>
            <pc:sldMk cId="471073347" sldId="1361"/>
            <ac:spMk id="2" creationId="{3518C642-6A4F-40FD-ACE6-77C6A47708E2}"/>
          </ac:spMkLst>
        </pc:spChg>
        <pc:spChg chg="add mod">
          <ac:chgData name="Robert Wood" userId="16ac54d2-70c7-4f25-911e-553c885e1c73" providerId="ADAL" clId="{4D29ECBB-7393-4A15-ABEB-332F23FD5DBE}" dt="2020-07-21T05:05:21.996" v="13857" actId="403"/>
          <ac:spMkLst>
            <pc:docMk/>
            <pc:sldMk cId="471073347" sldId="1361"/>
            <ac:spMk id="3" creationId="{57350051-D175-416C-863B-1CEABE65734D}"/>
          </ac:spMkLst>
        </pc:spChg>
        <pc:spChg chg="mod">
          <ac:chgData name="Robert Wood" userId="16ac54d2-70c7-4f25-911e-553c885e1c73" providerId="ADAL" clId="{4D29ECBB-7393-4A15-ABEB-332F23FD5DBE}" dt="2020-07-21T05:07:26.221" v="13893" actId="208"/>
          <ac:spMkLst>
            <pc:docMk/>
            <pc:sldMk cId="471073347" sldId="1361"/>
            <ac:spMk id="24" creationId="{F03ED47D-008A-47E8-9119-77BA0B19A90E}"/>
          </ac:spMkLst>
        </pc:spChg>
        <pc:spChg chg="mod">
          <ac:chgData name="Robert Wood" userId="16ac54d2-70c7-4f25-911e-553c885e1c73" providerId="ADAL" clId="{4D29ECBB-7393-4A15-ABEB-332F23FD5DBE}" dt="2020-07-21T05:03:02.361" v="13828" actId="20577"/>
          <ac:spMkLst>
            <pc:docMk/>
            <pc:sldMk cId="471073347" sldId="1361"/>
            <ac:spMk id="27" creationId="{33F6C1E0-A888-455A-85DB-FC67BA537080}"/>
          </ac:spMkLst>
        </pc:spChg>
        <pc:spChg chg="mod">
          <ac:chgData name="Robert Wood" userId="16ac54d2-70c7-4f25-911e-553c885e1c73" providerId="ADAL" clId="{4D29ECBB-7393-4A15-ABEB-332F23FD5DBE}" dt="2020-07-21T05:07:26.221" v="13893" actId="208"/>
          <ac:spMkLst>
            <pc:docMk/>
            <pc:sldMk cId="471073347" sldId="1361"/>
            <ac:spMk id="30" creationId="{9315172B-1933-46D6-AC78-3F2312092470}"/>
          </ac:spMkLst>
        </pc:spChg>
        <pc:spChg chg="mod">
          <ac:chgData name="Robert Wood" userId="16ac54d2-70c7-4f25-911e-553c885e1c73" providerId="ADAL" clId="{4D29ECBB-7393-4A15-ABEB-332F23FD5DBE}" dt="2020-07-21T05:07:26.221" v="13893" actId="208"/>
          <ac:spMkLst>
            <pc:docMk/>
            <pc:sldMk cId="471073347" sldId="1361"/>
            <ac:spMk id="40" creationId="{8C650B4F-5E43-4C3C-ACBB-19C3998FD5B0}"/>
          </ac:spMkLst>
        </pc:spChg>
        <pc:spChg chg="mod">
          <ac:chgData name="Robert Wood" userId="16ac54d2-70c7-4f25-911e-553c885e1c73" providerId="ADAL" clId="{4D29ECBB-7393-4A15-ABEB-332F23FD5DBE}" dt="2020-07-21T05:07:26.221" v="13893" actId="208"/>
          <ac:spMkLst>
            <pc:docMk/>
            <pc:sldMk cId="471073347" sldId="1361"/>
            <ac:spMk id="42" creationId="{FD205E17-F7F9-4CE4-BEA2-5D43BC03B6EB}"/>
          </ac:spMkLst>
        </pc:spChg>
        <pc:spChg chg="mod">
          <ac:chgData name="Robert Wood" userId="16ac54d2-70c7-4f25-911e-553c885e1c73" providerId="ADAL" clId="{4D29ECBB-7393-4A15-ABEB-332F23FD5DBE}" dt="2020-07-21T05:05:26.363" v="13858" actId="403"/>
          <ac:spMkLst>
            <pc:docMk/>
            <pc:sldMk cId="471073347" sldId="1361"/>
            <ac:spMk id="44" creationId="{BADA952C-9339-4993-8F7C-C703610AB3F8}"/>
          </ac:spMkLst>
        </pc:spChg>
        <pc:spChg chg="mod">
          <ac:chgData name="Robert Wood" userId="16ac54d2-70c7-4f25-911e-553c885e1c73" providerId="ADAL" clId="{4D29ECBB-7393-4A15-ABEB-332F23FD5DBE}" dt="2020-07-21T05:05:30.351" v="13859" actId="403"/>
          <ac:spMkLst>
            <pc:docMk/>
            <pc:sldMk cId="471073347" sldId="1361"/>
            <ac:spMk id="50" creationId="{71405BC3-3BF4-491A-9BA2-38F573FD1033}"/>
          </ac:spMkLst>
        </pc:spChg>
        <pc:grpChg chg="mod">
          <ac:chgData name="Robert Wood" userId="16ac54d2-70c7-4f25-911e-553c885e1c73" providerId="ADAL" clId="{4D29ECBB-7393-4A15-ABEB-332F23FD5DBE}" dt="2020-07-21T05:07:25.282" v="13892" actId="207"/>
          <ac:grpSpMkLst>
            <pc:docMk/>
            <pc:sldMk cId="471073347" sldId="1361"/>
            <ac:grpSpMk id="51" creationId="{6A59923A-503D-4551-813D-6B740E12D82F}"/>
          </ac:grpSpMkLst>
        </pc:grpChg>
      </pc:sldChg>
      <pc:sldChg chg="addSp delSp modSp add mod ord modClrScheme chgLayout">
        <pc:chgData name="Robert Wood" userId="16ac54d2-70c7-4f25-911e-553c885e1c73" providerId="ADAL" clId="{4D29ECBB-7393-4A15-ABEB-332F23FD5DBE}" dt="2020-07-22T16:12:26.218" v="17517" actId="14100"/>
        <pc:sldMkLst>
          <pc:docMk/>
          <pc:sldMk cId="154876661" sldId="1362"/>
        </pc:sldMkLst>
        <pc:spChg chg="mod ord">
          <ac:chgData name="Robert Wood" userId="16ac54d2-70c7-4f25-911e-553c885e1c73" providerId="ADAL" clId="{4D29ECBB-7393-4A15-ABEB-332F23FD5DBE}" dt="2020-07-22T01:08:42.270" v="14781" actId="700"/>
          <ac:spMkLst>
            <pc:docMk/>
            <pc:sldMk cId="154876661" sldId="1362"/>
            <ac:spMk id="2" creationId="{3518C642-6A4F-40FD-ACE6-77C6A47708E2}"/>
          </ac:spMkLst>
        </pc:spChg>
        <pc:spChg chg="add mod ord">
          <ac:chgData name="Robert Wood" userId="16ac54d2-70c7-4f25-911e-553c885e1c73" providerId="ADAL" clId="{4D29ECBB-7393-4A15-ABEB-332F23FD5DBE}" dt="2020-07-22T16:12:26.218" v="17517" actId="14100"/>
          <ac:spMkLst>
            <pc:docMk/>
            <pc:sldMk cId="154876661" sldId="1362"/>
            <ac:spMk id="8" creationId="{66137C81-BE8D-4FD2-AA45-643CC35A8D43}"/>
          </ac:spMkLst>
        </pc:spChg>
        <pc:spChg chg="del mod topLvl">
          <ac:chgData name="Robert Wood" userId="16ac54d2-70c7-4f25-911e-553c885e1c73" providerId="ADAL" clId="{4D29ECBB-7393-4A15-ABEB-332F23FD5DBE}" dt="2020-07-21T22:37:55.707" v="14384" actId="478"/>
          <ac:spMkLst>
            <pc:docMk/>
            <pc:sldMk cId="154876661" sldId="1362"/>
            <ac:spMk id="24" creationId="{F03ED47D-008A-47E8-9119-77BA0B19A90E}"/>
          </ac:spMkLst>
        </pc:spChg>
        <pc:spChg chg="add mod">
          <ac:chgData name="Robert Wood" userId="16ac54d2-70c7-4f25-911e-553c885e1c73" providerId="ADAL" clId="{4D29ECBB-7393-4A15-ABEB-332F23FD5DBE}" dt="2020-07-22T02:06:54.385" v="15260" actId="14100"/>
          <ac:spMkLst>
            <pc:docMk/>
            <pc:sldMk cId="154876661" sldId="1362"/>
            <ac:spMk id="26" creationId="{B5E913CA-192E-4570-A611-331C085BB90B}"/>
          </ac:spMkLst>
        </pc:spChg>
        <pc:spChg chg="mod ord">
          <ac:chgData name="Robert Wood" userId="16ac54d2-70c7-4f25-911e-553c885e1c73" providerId="ADAL" clId="{4D29ECBB-7393-4A15-ABEB-332F23FD5DBE}" dt="2020-07-22T01:08:42.270" v="14781" actId="700"/>
          <ac:spMkLst>
            <pc:docMk/>
            <pc:sldMk cId="154876661" sldId="1362"/>
            <ac:spMk id="27" creationId="{33F6C1E0-A888-455A-85DB-FC67BA537080}"/>
          </ac:spMkLst>
        </pc:spChg>
        <pc:spChg chg="add mod">
          <ac:chgData name="Robert Wood" userId="16ac54d2-70c7-4f25-911e-553c885e1c73" providerId="ADAL" clId="{4D29ECBB-7393-4A15-ABEB-332F23FD5DBE}" dt="2020-07-22T02:07:02.124" v="15261" actId="1076"/>
          <ac:spMkLst>
            <pc:docMk/>
            <pc:sldMk cId="154876661" sldId="1362"/>
            <ac:spMk id="28" creationId="{EB72CF39-8928-4B65-93B2-74F5D40004C4}"/>
          </ac:spMkLst>
        </pc:spChg>
        <pc:spChg chg="add del mod ord">
          <ac:chgData name="Robert Wood" userId="16ac54d2-70c7-4f25-911e-553c885e1c73" providerId="ADAL" clId="{4D29ECBB-7393-4A15-ABEB-332F23FD5DBE}" dt="2020-07-22T02:42:44.977" v="15430" actId="21"/>
          <ac:spMkLst>
            <pc:docMk/>
            <pc:sldMk cId="154876661" sldId="1362"/>
            <ac:spMk id="29" creationId="{4FA06593-1D57-4EC9-B596-CD452A275F7E}"/>
          </ac:spMkLst>
        </pc:spChg>
        <pc:spChg chg="del mod topLvl">
          <ac:chgData name="Robert Wood" userId="16ac54d2-70c7-4f25-911e-553c885e1c73" providerId="ADAL" clId="{4D29ECBB-7393-4A15-ABEB-332F23FD5DBE}" dt="2020-07-21T22:36:44.044" v="14380" actId="478"/>
          <ac:spMkLst>
            <pc:docMk/>
            <pc:sldMk cId="154876661" sldId="1362"/>
            <ac:spMk id="30" creationId="{9315172B-1933-46D6-AC78-3F2312092470}"/>
          </ac:spMkLst>
        </pc:spChg>
        <pc:spChg chg="del mod topLvl">
          <ac:chgData name="Robert Wood" userId="16ac54d2-70c7-4f25-911e-553c885e1c73" providerId="ADAL" clId="{4D29ECBB-7393-4A15-ABEB-332F23FD5DBE}" dt="2020-07-21T22:38:28.435" v="14389" actId="478"/>
          <ac:spMkLst>
            <pc:docMk/>
            <pc:sldMk cId="154876661" sldId="1362"/>
            <ac:spMk id="40" creationId="{8C650B4F-5E43-4C3C-ACBB-19C3998FD5B0}"/>
          </ac:spMkLst>
        </pc:spChg>
        <pc:spChg chg="del mod topLvl">
          <ac:chgData name="Robert Wood" userId="16ac54d2-70c7-4f25-911e-553c885e1c73" providerId="ADAL" clId="{4D29ECBB-7393-4A15-ABEB-332F23FD5DBE}" dt="2020-07-21T22:38:01.907" v="14386" actId="478"/>
          <ac:spMkLst>
            <pc:docMk/>
            <pc:sldMk cId="154876661" sldId="1362"/>
            <ac:spMk id="42" creationId="{FD205E17-F7F9-4CE4-BEA2-5D43BC03B6EB}"/>
          </ac:spMkLst>
        </pc:spChg>
        <pc:spChg chg="del mod">
          <ac:chgData name="Robert Wood" userId="16ac54d2-70c7-4f25-911e-553c885e1c73" providerId="ADAL" clId="{4D29ECBB-7393-4A15-ABEB-332F23FD5DBE}" dt="2020-07-22T00:41:42.595" v="14564" actId="478"/>
          <ac:spMkLst>
            <pc:docMk/>
            <pc:sldMk cId="154876661" sldId="1362"/>
            <ac:spMk id="44" creationId="{BADA952C-9339-4993-8F7C-C703610AB3F8}"/>
          </ac:spMkLst>
        </pc:spChg>
        <pc:spChg chg="add del mod">
          <ac:chgData name="Robert Wood" userId="16ac54d2-70c7-4f25-911e-553c885e1c73" providerId="ADAL" clId="{4D29ECBB-7393-4A15-ABEB-332F23FD5DBE}" dt="2020-07-22T00:42:39.691" v="14573" actId="478"/>
          <ac:spMkLst>
            <pc:docMk/>
            <pc:sldMk cId="154876661" sldId="1362"/>
            <ac:spMk id="50" creationId="{71405BC3-3BF4-491A-9BA2-38F573FD1033}"/>
          </ac:spMkLst>
        </pc:spChg>
        <pc:grpChg chg="add del mod">
          <ac:chgData name="Robert Wood" userId="16ac54d2-70c7-4f25-911e-553c885e1c73" providerId="ADAL" clId="{4D29ECBB-7393-4A15-ABEB-332F23FD5DBE}" dt="2020-07-22T00:44:35.329" v="14599" actId="165"/>
          <ac:grpSpMkLst>
            <pc:docMk/>
            <pc:sldMk cId="154876661" sldId="1362"/>
            <ac:grpSpMk id="6" creationId="{8C9E1241-324A-47E1-8324-809B507651BE}"/>
          </ac:grpSpMkLst>
        </pc:grpChg>
        <pc:grpChg chg="add mod topLvl">
          <ac:chgData name="Robert Wood" userId="16ac54d2-70c7-4f25-911e-553c885e1c73" providerId="ADAL" clId="{4D29ECBB-7393-4A15-ABEB-332F23FD5DBE}" dt="2020-07-22T01:27:11.387" v="14936" actId="165"/>
          <ac:grpSpMkLst>
            <pc:docMk/>
            <pc:sldMk cId="154876661" sldId="1362"/>
            <ac:grpSpMk id="18" creationId="{481622EC-AFB8-4455-BCFE-5B0B0BC1ACF3}"/>
          </ac:grpSpMkLst>
        </pc:grpChg>
        <pc:grpChg chg="add del mod topLvl">
          <ac:chgData name="Robert Wood" userId="16ac54d2-70c7-4f25-911e-553c885e1c73" providerId="ADAL" clId="{4D29ECBB-7393-4A15-ABEB-332F23FD5DBE}" dt="2020-07-22T01:27:23.358" v="14937" actId="165"/>
          <ac:grpSpMkLst>
            <pc:docMk/>
            <pc:sldMk cId="154876661" sldId="1362"/>
            <ac:grpSpMk id="20" creationId="{706D4A2F-BE54-487F-9A94-B87EB9E26EB8}"/>
          </ac:grpSpMkLst>
        </pc:grpChg>
        <pc:grpChg chg="add del mod">
          <ac:chgData name="Robert Wood" userId="16ac54d2-70c7-4f25-911e-553c885e1c73" providerId="ADAL" clId="{4D29ECBB-7393-4A15-ABEB-332F23FD5DBE}" dt="2020-07-22T01:27:11.387" v="14936" actId="165"/>
          <ac:grpSpMkLst>
            <pc:docMk/>
            <pc:sldMk cId="154876661" sldId="1362"/>
            <ac:grpSpMk id="22" creationId="{8F3E4DD4-17F3-4C4A-B6E6-356146398869}"/>
          </ac:grpSpMkLst>
        </pc:grpChg>
        <pc:grpChg chg="add del mod">
          <ac:chgData name="Robert Wood" userId="16ac54d2-70c7-4f25-911e-553c885e1c73" providerId="ADAL" clId="{4D29ECBB-7393-4A15-ABEB-332F23FD5DBE}" dt="2020-07-22T01:40:01.445" v="15050" actId="21"/>
          <ac:grpSpMkLst>
            <pc:docMk/>
            <pc:sldMk cId="154876661" sldId="1362"/>
            <ac:grpSpMk id="23" creationId="{91967C0C-C971-49EC-A1F0-4D45A5FA2F5D}"/>
          </ac:grpSpMkLst>
        </pc:grpChg>
        <pc:grpChg chg="add del mod">
          <ac:chgData name="Robert Wood" userId="16ac54d2-70c7-4f25-911e-553c885e1c73" providerId="ADAL" clId="{4D29ECBB-7393-4A15-ABEB-332F23FD5DBE}" dt="2020-07-22T02:59:53.013" v="15582" actId="165"/>
          <ac:grpSpMkLst>
            <pc:docMk/>
            <pc:sldMk cId="154876661" sldId="1362"/>
            <ac:grpSpMk id="39" creationId="{B486C995-6E0F-4391-A188-B3FD12D83D9D}"/>
          </ac:grpSpMkLst>
        </pc:grpChg>
        <pc:grpChg chg="del mod">
          <ac:chgData name="Robert Wood" userId="16ac54d2-70c7-4f25-911e-553c885e1c73" providerId="ADAL" clId="{4D29ECBB-7393-4A15-ABEB-332F23FD5DBE}" dt="2020-07-21T22:36:40.358" v="14379" actId="165"/>
          <ac:grpSpMkLst>
            <pc:docMk/>
            <pc:sldMk cId="154876661" sldId="1362"/>
            <ac:grpSpMk id="51" creationId="{6A59923A-503D-4551-813D-6B740E12D82F}"/>
          </ac:grpSpMkLst>
        </pc:grpChg>
        <pc:picChg chg="add mod topLvl modCrop">
          <ac:chgData name="Robert Wood" userId="16ac54d2-70c7-4f25-911e-553c885e1c73" providerId="ADAL" clId="{4D29ECBB-7393-4A15-ABEB-332F23FD5DBE}" dt="2020-07-22T01:39:55.590" v="15049" actId="1076"/>
          <ac:picMkLst>
            <pc:docMk/>
            <pc:sldMk cId="154876661" sldId="1362"/>
            <ac:picMk id="3" creationId="{B2779DFF-7563-4F21-AC6C-5EDDF8EBF83D}"/>
          </ac:picMkLst>
        </pc:picChg>
        <pc:picChg chg="add del mod ord">
          <ac:chgData name="Robert Wood" userId="16ac54d2-70c7-4f25-911e-553c885e1c73" providerId="ADAL" clId="{4D29ECBB-7393-4A15-ABEB-332F23FD5DBE}" dt="2020-07-22T02:42:44.977" v="15430" actId="21"/>
          <ac:picMkLst>
            <pc:docMk/>
            <pc:sldMk cId="154876661" sldId="1362"/>
            <ac:picMk id="4" creationId="{78A41187-5D43-49A2-8D08-CBE2515702DE}"/>
          </ac:picMkLst>
        </pc:picChg>
        <pc:picChg chg="add del mod">
          <ac:chgData name="Robert Wood" userId="16ac54d2-70c7-4f25-911e-553c885e1c73" providerId="ADAL" clId="{4D29ECBB-7393-4A15-ABEB-332F23FD5DBE}" dt="2020-07-21T22:59:17.412" v="14402" actId="478"/>
          <ac:picMkLst>
            <pc:docMk/>
            <pc:sldMk cId="154876661" sldId="1362"/>
            <ac:picMk id="4" creationId="{9C035AEB-9903-4CDC-AE87-97E582B51ED0}"/>
          </ac:picMkLst>
        </pc:picChg>
        <pc:picChg chg="del mod">
          <ac:chgData name="Robert Wood" userId="16ac54d2-70c7-4f25-911e-553c885e1c73" providerId="ADAL" clId="{4D29ECBB-7393-4A15-ABEB-332F23FD5DBE}" dt="2020-07-22T00:27:05.474" v="14441" actId="478"/>
          <ac:picMkLst>
            <pc:docMk/>
            <pc:sldMk cId="154876661" sldId="1362"/>
            <ac:picMk id="5" creationId="{E3C7DAA2-3258-4422-885E-10306DC4D67B}"/>
          </ac:picMkLst>
        </pc:picChg>
        <pc:picChg chg="del mod">
          <ac:chgData name="Robert Wood" userId="16ac54d2-70c7-4f25-911e-553c885e1c73" providerId="ADAL" clId="{4D29ECBB-7393-4A15-ABEB-332F23FD5DBE}" dt="2020-07-22T00:40:12.259" v="14544" actId="478"/>
          <ac:picMkLst>
            <pc:docMk/>
            <pc:sldMk cId="154876661" sldId="1362"/>
            <ac:picMk id="7" creationId="{E7D2D159-E3ED-4ED2-9384-C3E81C4D790B}"/>
          </ac:picMkLst>
        </pc:picChg>
        <pc:picChg chg="del mod">
          <ac:chgData name="Robert Wood" userId="16ac54d2-70c7-4f25-911e-553c885e1c73" providerId="ADAL" clId="{4D29ECBB-7393-4A15-ABEB-332F23FD5DBE}" dt="2020-07-22T00:40:12.259" v="14544" actId="478"/>
          <ac:picMkLst>
            <pc:docMk/>
            <pc:sldMk cId="154876661" sldId="1362"/>
            <ac:picMk id="9" creationId="{21E416FF-B713-43AE-9782-A3B2A407DB29}"/>
          </ac:picMkLst>
        </pc:picChg>
        <pc:picChg chg="add del mod">
          <ac:chgData name="Robert Wood" userId="16ac54d2-70c7-4f25-911e-553c885e1c73" providerId="ADAL" clId="{4D29ECBB-7393-4A15-ABEB-332F23FD5DBE}" dt="2020-07-22T00:42:47.246" v="14576" actId="478"/>
          <ac:picMkLst>
            <pc:docMk/>
            <pc:sldMk cId="154876661" sldId="1362"/>
            <ac:picMk id="10" creationId="{D5876438-9CFA-4DDB-A2D0-07A9A7EF61B3}"/>
          </ac:picMkLst>
        </pc:picChg>
        <pc:picChg chg="mod">
          <ac:chgData name="Robert Wood" userId="16ac54d2-70c7-4f25-911e-553c885e1c73" providerId="ADAL" clId="{4D29ECBB-7393-4A15-ABEB-332F23FD5DBE}" dt="2020-07-22T01:35:27.544" v="15014" actId="1076"/>
          <ac:picMkLst>
            <pc:docMk/>
            <pc:sldMk cId="154876661" sldId="1362"/>
            <ac:picMk id="11" creationId="{C85824ED-A5D5-4D87-B491-5FC3CFECC62A}"/>
          </ac:picMkLst>
        </pc:picChg>
        <pc:picChg chg="add del">
          <ac:chgData name="Robert Wood" userId="16ac54d2-70c7-4f25-911e-553c885e1c73" providerId="ADAL" clId="{4D29ECBB-7393-4A15-ABEB-332F23FD5DBE}" dt="2020-07-22T00:42:21.431" v="14569" actId="22"/>
          <ac:picMkLst>
            <pc:docMk/>
            <pc:sldMk cId="154876661" sldId="1362"/>
            <ac:picMk id="12" creationId="{86A1E8A1-6577-40A3-9C26-0A9459DB4D6A}"/>
          </ac:picMkLst>
        </pc:picChg>
        <pc:picChg chg="mod">
          <ac:chgData name="Robert Wood" userId="16ac54d2-70c7-4f25-911e-553c885e1c73" providerId="ADAL" clId="{4D29ECBB-7393-4A15-ABEB-332F23FD5DBE}" dt="2020-07-22T01:33:18.641" v="14998" actId="1076"/>
          <ac:picMkLst>
            <pc:docMk/>
            <pc:sldMk cId="154876661" sldId="1362"/>
            <ac:picMk id="13" creationId="{15930A45-398D-435B-87AF-9389CAEF93B5}"/>
          </ac:picMkLst>
        </pc:picChg>
        <pc:picChg chg="add del mod">
          <ac:chgData name="Robert Wood" userId="16ac54d2-70c7-4f25-911e-553c885e1c73" providerId="ADAL" clId="{4D29ECBB-7393-4A15-ABEB-332F23FD5DBE}" dt="2020-07-22T03:00:16.273" v="15589" actId="21"/>
          <ac:picMkLst>
            <pc:docMk/>
            <pc:sldMk cId="154876661" sldId="1362"/>
            <ac:picMk id="25" creationId="{7DFFFEED-DDA7-4175-A32A-6D3DA74D2592}"/>
          </ac:picMkLst>
        </pc:picChg>
        <pc:picChg chg="add del mod ord">
          <ac:chgData name="Robert Wood" userId="16ac54d2-70c7-4f25-911e-553c885e1c73" providerId="ADAL" clId="{4D29ECBB-7393-4A15-ABEB-332F23FD5DBE}" dt="2020-07-22T02:59:11.875" v="15579" actId="478"/>
          <ac:picMkLst>
            <pc:docMk/>
            <pc:sldMk cId="154876661" sldId="1362"/>
            <ac:picMk id="31" creationId="{2C4B7AC3-3FF4-4F9E-A3C1-298CD7FF5ED7}"/>
          </ac:picMkLst>
        </pc:picChg>
        <pc:picChg chg="add del mod">
          <ac:chgData name="Robert Wood" userId="16ac54d2-70c7-4f25-911e-553c885e1c73" providerId="ADAL" clId="{4D29ECBB-7393-4A15-ABEB-332F23FD5DBE}" dt="2020-07-22T03:05:17.728" v="15642" actId="1076"/>
          <ac:picMkLst>
            <pc:docMk/>
            <pc:sldMk cId="154876661" sldId="1362"/>
            <ac:picMk id="33" creationId="{C265B870-9A56-46CD-94DE-F492E64E03B5}"/>
          </ac:picMkLst>
        </pc:picChg>
        <pc:picChg chg="add del mod ord">
          <ac:chgData name="Robert Wood" userId="16ac54d2-70c7-4f25-911e-553c885e1c73" providerId="ADAL" clId="{4D29ECBB-7393-4A15-ABEB-332F23FD5DBE}" dt="2020-07-22T03:05:25.484" v="15645" actId="1076"/>
          <ac:picMkLst>
            <pc:docMk/>
            <pc:sldMk cId="154876661" sldId="1362"/>
            <ac:picMk id="35" creationId="{BA06B804-F853-46FB-8D0D-AB6FD50A06F5}"/>
          </ac:picMkLst>
        </pc:picChg>
        <pc:picChg chg="add del mod">
          <ac:chgData name="Robert Wood" userId="16ac54d2-70c7-4f25-911e-553c885e1c73" providerId="ADAL" clId="{4D29ECBB-7393-4A15-ABEB-332F23FD5DBE}" dt="2020-07-22T03:04:45.743" v="15637" actId="22"/>
          <ac:picMkLst>
            <pc:docMk/>
            <pc:sldMk cId="154876661" sldId="1362"/>
            <ac:picMk id="37" creationId="{D65055BD-E0D0-4D05-8E92-2B48A9D95D84}"/>
          </ac:picMkLst>
        </pc:picChg>
        <pc:picChg chg="add del mod topLvl">
          <ac:chgData name="Robert Wood" userId="16ac54d2-70c7-4f25-911e-553c885e1c73" providerId="ADAL" clId="{4D29ECBB-7393-4A15-ABEB-332F23FD5DBE}" dt="2020-07-22T03:04:57.662" v="15640" actId="478"/>
          <ac:picMkLst>
            <pc:docMk/>
            <pc:sldMk cId="154876661" sldId="1362"/>
            <ac:picMk id="40" creationId="{1602F74D-241D-4742-9D8B-73951E4870C9}"/>
          </ac:picMkLst>
        </pc:picChg>
        <pc:picChg chg="add del mod topLvl">
          <ac:chgData name="Robert Wood" userId="16ac54d2-70c7-4f25-911e-553c885e1c73" providerId="ADAL" clId="{4D29ECBB-7393-4A15-ABEB-332F23FD5DBE}" dt="2020-07-22T03:04:57.662" v="15640" actId="478"/>
          <ac:picMkLst>
            <pc:docMk/>
            <pc:sldMk cId="154876661" sldId="1362"/>
            <ac:picMk id="41" creationId="{DB3C1310-F182-4315-A25F-EC5EC6907168}"/>
          </ac:picMkLst>
        </pc:picChg>
        <pc:picChg chg="add del mod topLvl">
          <ac:chgData name="Robert Wood" userId="16ac54d2-70c7-4f25-911e-553c885e1c73" providerId="ADAL" clId="{4D29ECBB-7393-4A15-ABEB-332F23FD5DBE}" dt="2020-07-22T03:04:57.662" v="15640" actId="478"/>
          <ac:picMkLst>
            <pc:docMk/>
            <pc:sldMk cId="154876661" sldId="1362"/>
            <ac:picMk id="42" creationId="{C93EE344-51C1-417E-8F5D-0668BB9F7006}"/>
          </ac:picMkLst>
        </pc:picChg>
        <pc:picChg chg="add del mod topLvl">
          <ac:chgData name="Robert Wood" userId="16ac54d2-70c7-4f25-911e-553c885e1c73" providerId="ADAL" clId="{4D29ECBB-7393-4A15-ABEB-332F23FD5DBE}" dt="2020-07-22T03:04:57.662" v="15640" actId="478"/>
          <ac:picMkLst>
            <pc:docMk/>
            <pc:sldMk cId="154876661" sldId="1362"/>
            <ac:picMk id="43" creationId="{24B1B17C-5E29-4364-8774-6771BDBBE314}"/>
          </ac:picMkLst>
        </pc:picChg>
        <pc:picChg chg="add mod topLvl">
          <ac:chgData name="Robert Wood" userId="16ac54d2-70c7-4f25-911e-553c885e1c73" providerId="ADAL" clId="{4D29ECBB-7393-4A15-ABEB-332F23FD5DBE}" dt="2020-07-22T01:39:55.590" v="15049" actId="1076"/>
          <ac:picMkLst>
            <pc:docMk/>
            <pc:sldMk cId="154876661" sldId="1362"/>
            <ac:picMk id="1026" creationId="{2CD8D45A-733D-4CA6-977D-CF9444DEB4E2}"/>
          </ac:picMkLst>
        </pc:picChg>
        <pc:picChg chg="add del">
          <ac:chgData name="Robert Wood" userId="16ac54d2-70c7-4f25-911e-553c885e1c73" providerId="ADAL" clId="{4D29ECBB-7393-4A15-ABEB-332F23FD5DBE}" dt="2020-07-21T15:23:59.252" v="14288"/>
          <ac:picMkLst>
            <pc:docMk/>
            <pc:sldMk cId="154876661" sldId="1362"/>
            <ac:picMk id="1028" creationId="{71645E73-424F-49FB-8194-9C4E6CB497EF}"/>
          </ac:picMkLst>
        </pc:picChg>
        <pc:picChg chg="add mod topLvl">
          <ac:chgData name="Robert Wood" userId="16ac54d2-70c7-4f25-911e-553c885e1c73" providerId="ADAL" clId="{4D29ECBB-7393-4A15-ABEB-332F23FD5DBE}" dt="2020-07-22T01:39:55.590" v="15049" actId="1076"/>
          <ac:picMkLst>
            <pc:docMk/>
            <pc:sldMk cId="154876661" sldId="1362"/>
            <ac:picMk id="1030" creationId="{B4A1B439-B147-477B-BEDB-0BC4D5D9F294}"/>
          </ac:picMkLst>
        </pc:picChg>
        <pc:picChg chg="add mod topLvl">
          <ac:chgData name="Robert Wood" userId="16ac54d2-70c7-4f25-911e-553c885e1c73" providerId="ADAL" clId="{4D29ECBB-7393-4A15-ABEB-332F23FD5DBE}" dt="2020-07-22T01:39:55.590" v="15049" actId="1076"/>
          <ac:picMkLst>
            <pc:docMk/>
            <pc:sldMk cId="154876661" sldId="1362"/>
            <ac:picMk id="1032" creationId="{7F78F26A-FA3E-4E89-9302-24FBE874D0B9}"/>
          </ac:picMkLst>
        </pc:picChg>
        <pc:cxnChg chg="add mod">
          <ac:chgData name="Robert Wood" userId="16ac54d2-70c7-4f25-911e-553c885e1c73" providerId="ADAL" clId="{4D29ECBB-7393-4A15-ABEB-332F23FD5DBE}" dt="2020-07-22T01:38:07.722" v="15044" actId="1076"/>
          <ac:cxnSpMkLst>
            <pc:docMk/>
            <pc:sldMk cId="154876661" sldId="1362"/>
            <ac:cxnSpMk id="16" creationId="{1D4631E7-8673-4F99-8E6F-4D11CF64E385}"/>
          </ac:cxnSpMkLst>
        </pc:cxnChg>
      </pc:sldChg>
      <pc:sldChg chg="del">
        <pc:chgData name="Robert Wood" userId="16ac54d2-70c7-4f25-911e-553c885e1c73" providerId="ADAL" clId="{4D29ECBB-7393-4A15-ABEB-332F23FD5DBE}" dt="2020-07-21T23:04:02.157" v="14404" actId="47"/>
        <pc:sldMkLst>
          <pc:docMk/>
          <pc:sldMk cId="2826207504" sldId="1363"/>
        </pc:sldMkLst>
      </pc:sldChg>
      <pc:sldChg chg="addSp delSp modSp mod">
        <pc:chgData name="Robert Wood" userId="16ac54d2-70c7-4f25-911e-553c885e1c73" providerId="ADAL" clId="{4D29ECBB-7393-4A15-ABEB-332F23FD5DBE}" dt="2020-07-22T16:14:00.890" v="17529" actId="20577"/>
        <pc:sldMkLst>
          <pc:docMk/>
          <pc:sldMk cId="903399098" sldId="1364"/>
        </pc:sldMkLst>
        <pc:spChg chg="mod">
          <ac:chgData name="Robert Wood" userId="16ac54d2-70c7-4f25-911e-553c885e1c73" providerId="ADAL" clId="{4D29ECBB-7393-4A15-ABEB-332F23FD5DBE}" dt="2020-07-22T04:24:51.298" v="17336" actId="207"/>
          <ac:spMkLst>
            <pc:docMk/>
            <pc:sldMk cId="903399098" sldId="1364"/>
            <ac:spMk id="3" creationId="{57350051-D175-416C-863B-1CEABE65734D}"/>
          </ac:spMkLst>
        </pc:spChg>
        <pc:spChg chg="add del">
          <ac:chgData name="Robert Wood" userId="16ac54d2-70c7-4f25-911e-553c885e1c73" providerId="ADAL" clId="{4D29ECBB-7393-4A15-ABEB-332F23FD5DBE}" dt="2020-07-22T04:06:29.340" v="16903" actId="478"/>
          <ac:spMkLst>
            <pc:docMk/>
            <pc:sldMk cId="903399098" sldId="1364"/>
            <ac:spMk id="6" creationId="{BFDD5610-0F5B-480C-A802-EBAFA3ACBCFB}"/>
          </ac:spMkLst>
        </pc:spChg>
        <pc:spChg chg="add del mod">
          <ac:chgData name="Robert Wood" userId="16ac54d2-70c7-4f25-911e-553c885e1c73" providerId="ADAL" clId="{4D29ECBB-7393-4A15-ABEB-332F23FD5DBE}" dt="2020-07-22T04:08:59.924" v="16934" actId="478"/>
          <ac:spMkLst>
            <pc:docMk/>
            <pc:sldMk cId="903399098" sldId="1364"/>
            <ac:spMk id="8" creationId="{B758B4D1-81B7-4905-A0DC-FE03B10F2174}"/>
          </ac:spMkLst>
        </pc:spChg>
        <pc:spChg chg="add del">
          <ac:chgData name="Robert Wood" userId="16ac54d2-70c7-4f25-911e-553c885e1c73" providerId="ADAL" clId="{4D29ECBB-7393-4A15-ABEB-332F23FD5DBE}" dt="2020-07-22T04:11:49.104" v="16972" actId="22"/>
          <ac:spMkLst>
            <pc:docMk/>
            <pc:sldMk cId="903399098" sldId="1364"/>
            <ac:spMk id="9" creationId="{B2B720B7-5FA0-4446-A87C-EDC2D9997297}"/>
          </ac:spMkLst>
        </pc:spChg>
        <pc:spChg chg="add del">
          <ac:chgData name="Robert Wood" userId="16ac54d2-70c7-4f25-911e-553c885e1c73" providerId="ADAL" clId="{4D29ECBB-7393-4A15-ABEB-332F23FD5DBE}" dt="2020-07-22T04:11:57.264" v="16974" actId="22"/>
          <ac:spMkLst>
            <pc:docMk/>
            <pc:sldMk cId="903399098" sldId="1364"/>
            <ac:spMk id="10" creationId="{4179C818-375B-40B3-8B5F-94F803BC6140}"/>
          </ac:spMkLst>
        </pc:spChg>
        <pc:spChg chg="add mod">
          <ac:chgData name="Robert Wood" userId="16ac54d2-70c7-4f25-911e-553c885e1c73" providerId="ADAL" clId="{4D29ECBB-7393-4A15-ABEB-332F23FD5DBE}" dt="2020-07-22T16:14:00.890" v="17529" actId="20577"/>
          <ac:spMkLst>
            <pc:docMk/>
            <pc:sldMk cId="903399098" sldId="1364"/>
            <ac:spMk id="18" creationId="{3D046841-2B58-4EDB-BD29-9ABD0F5D9390}"/>
          </ac:spMkLst>
        </pc:spChg>
        <pc:spChg chg="add mod">
          <ac:chgData name="Robert Wood" userId="16ac54d2-70c7-4f25-911e-553c885e1c73" providerId="ADAL" clId="{4D29ECBB-7393-4A15-ABEB-332F23FD5DBE}" dt="2020-07-22T04:23:21.601" v="17308" actId="164"/>
          <ac:spMkLst>
            <pc:docMk/>
            <pc:sldMk cId="903399098" sldId="1364"/>
            <ac:spMk id="23" creationId="{B5475845-7C95-4299-B3C2-DF427B9044CE}"/>
          </ac:spMkLst>
        </pc:spChg>
        <pc:spChg chg="add mod">
          <ac:chgData name="Robert Wood" userId="16ac54d2-70c7-4f25-911e-553c885e1c73" providerId="ADAL" clId="{4D29ECBB-7393-4A15-ABEB-332F23FD5DBE}" dt="2020-07-22T04:23:21.601" v="17308" actId="164"/>
          <ac:spMkLst>
            <pc:docMk/>
            <pc:sldMk cId="903399098" sldId="1364"/>
            <ac:spMk id="24" creationId="{E877B618-D545-4619-A8CE-F15B22769EB4}"/>
          </ac:spMkLst>
        </pc:spChg>
        <pc:spChg chg="mod">
          <ac:chgData name="Robert Wood" userId="16ac54d2-70c7-4f25-911e-553c885e1c73" providerId="ADAL" clId="{4D29ECBB-7393-4A15-ABEB-332F23FD5DBE}" dt="2020-07-22T04:27:52.711" v="17365" actId="6549"/>
          <ac:spMkLst>
            <pc:docMk/>
            <pc:sldMk cId="903399098" sldId="1364"/>
            <ac:spMk id="27" creationId="{33F6C1E0-A888-455A-85DB-FC67BA537080}"/>
          </ac:spMkLst>
        </pc:spChg>
        <pc:spChg chg="del">
          <ac:chgData name="Robert Wood" userId="16ac54d2-70c7-4f25-911e-553c885e1c73" providerId="ADAL" clId="{4D29ECBB-7393-4A15-ABEB-332F23FD5DBE}" dt="2020-07-22T04:06:25.469" v="16902" actId="478"/>
          <ac:spMkLst>
            <pc:docMk/>
            <pc:sldMk cId="903399098" sldId="1364"/>
            <ac:spMk id="44" creationId="{BADA952C-9339-4993-8F7C-C703610AB3F8}"/>
          </ac:spMkLst>
        </pc:spChg>
        <pc:spChg chg="del">
          <ac:chgData name="Robert Wood" userId="16ac54d2-70c7-4f25-911e-553c885e1c73" providerId="ADAL" clId="{4D29ECBB-7393-4A15-ABEB-332F23FD5DBE}" dt="2020-07-22T04:06:04.171" v="16900" actId="478"/>
          <ac:spMkLst>
            <pc:docMk/>
            <pc:sldMk cId="903399098" sldId="1364"/>
            <ac:spMk id="50" creationId="{71405BC3-3BF4-491A-9BA2-38F573FD1033}"/>
          </ac:spMkLst>
        </pc:spChg>
        <pc:grpChg chg="add mod">
          <ac:chgData name="Robert Wood" userId="16ac54d2-70c7-4f25-911e-553c885e1c73" providerId="ADAL" clId="{4D29ECBB-7393-4A15-ABEB-332F23FD5DBE}" dt="2020-07-22T04:23:52.606" v="17317" actId="1076"/>
          <ac:grpSpMkLst>
            <pc:docMk/>
            <pc:sldMk cId="903399098" sldId="1364"/>
            <ac:grpSpMk id="12" creationId="{0C30CC90-590E-4596-A4E2-2BDCD01A8978}"/>
          </ac:grpSpMkLst>
        </pc:grpChg>
        <pc:grpChg chg="add del mod">
          <ac:chgData name="Robert Wood" userId="16ac54d2-70c7-4f25-911e-553c885e1c73" providerId="ADAL" clId="{4D29ECBB-7393-4A15-ABEB-332F23FD5DBE}" dt="2020-07-22T04:08:11.035" v="16919" actId="478"/>
          <ac:grpSpMkLst>
            <pc:docMk/>
            <pc:sldMk cId="903399098" sldId="1364"/>
            <ac:grpSpMk id="19" creationId="{AD9E6059-AB4E-4378-B4CA-A1784F04E3DF}"/>
          </ac:grpSpMkLst>
        </pc:grpChg>
        <pc:picChg chg="add mod ord">
          <ac:chgData name="Robert Wood" userId="16ac54d2-70c7-4f25-911e-553c885e1c73" providerId="ADAL" clId="{4D29ECBB-7393-4A15-ABEB-332F23FD5DBE}" dt="2020-07-22T04:24:02.283" v="17318" actId="167"/>
          <ac:picMkLst>
            <pc:docMk/>
            <pc:sldMk cId="903399098" sldId="1364"/>
            <ac:picMk id="4" creationId="{848115EB-3444-47D2-83CC-774FCC42F3B7}"/>
          </ac:picMkLst>
        </pc:picChg>
        <pc:picChg chg="mod">
          <ac:chgData name="Robert Wood" userId="16ac54d2-70c7-4f25-911e-553c885e1c73" providerId="ADAL" clId="{4D29ECBB-7393-4A15-ABEB-332F23FD5DBE}" dt="2020-07-22T04:23:21.601" v="17308" actId="164"/>
          <ac:picMkLst>
            <pc:docMk/>
            <pc:sldMk cId="903399098" sldId="1364"/>
            <ac:picMk id="5" creationId="{BB2015D1-37AF-43B5-A054-9E586B9C0D86}"/>
          </ac:picMkLst>
        </pc:picChg>
        <pc:picChg chg="mod">
          <ac:chgData name="Robert Wood" userId="16ac54d2-70c7-4f25-911e-553c885e1c73" providerId="ADAL" clId="{4D29ECBB-7393-4A15-ABEB-332F23FD5DBE}" dt="2020-07-22T04:23:21.601" v="17308" actId="164"/>
          <ac:picMkLst>
            <pc:docMk/>
            <pc:sldMk cId="903399098" sldId="1364"/>
            <ac:picMk id="7" creationId="{E719F2F0-636B-4AB9-8642-6E1EFAC928A5}"/>
          </ac:picMkLst>
        </pc:picChg>
        <pc:picChg chg="del mod">
          <ac:chgData name="Robert Wood" userId="16ac54d2-70c7-4f25-911e-553c885e1c73" providerId="ADAL" clId="{4D29ECBB-7393-4A15-ABEB-332F23FD5DBE}" dt="2020-07-22T04:05:55.714" v="16899" actId="478"/>
          <ac:picMkLst>
            <pc:docMk/>
            <pc:sldMk cId="903399098" sldId="1364"/>
            <ac:picMk id="16" creationId="{85C4BC46-6EE7-4D10-BF77-008A0D3F6B8E}"/>
          </ac:picMkLst>
        </pc:picChg>
        <pc:picChg chg="del mod">
          <ac:chgData name="Robert Wood" userId="16ac54d2-70c7-4f25-911e-553c885e1c73" providerId="ADAL" clId="{4D29ECBB-7393-4A15-ABEB-332F23FD5DBE}" dt="2020-07-22T04:06:50.099" v="16908" actId="478"/>
          <ac:picMkLst>
            <pc:docMk/>
            <pc:sldMk cId="903399098" sldId="1364"/>
            <ac:picMk id="17" creationId="{BC04CDCA-1564-4E76-94B7-D705AECB3D9D}"/>
          </ac:picMkLst>
        </pc:picChg>
        <pc:picChg chg="del mod">
          <ac:chgData name="Robert Wood" userId="16ac54d2-70c7-4f25-911e-553c885e1c73" providerId="ADAL" clId="{4D29ECBB-7393-4A15-ABEB-332F23FD5DBE}" dt="2020-07-22T04:07:58.026" v="16917" actId="478"/>
          <ac:picMkLst>
            <pc:docMk/>
            <pc:sldMk cId="903399098" sldId="1364"/>
            <ac:picMk id="20" creationId="{AE6650C1-56DA-451E-A640-59CBCD2EFD13}"/>
          </ac:picMkLst>
        </pc:picChg>
        <pc:picChg chg="del mod topLvl">
          <ac:chgData name="Robert Wood" userId="16ac54d2-70c7-4f25-911e-553c885e1c73" providerId="ADAL" clId="{4D29ECBB-7393-4A15-ABEB-332F23FD5DBE}" dt="2020-07-22T04:08:11.035" v="16919" actId="478"/>
          <ac:picMkLst>
            <pc:docMk/>
            <pc:sldMk cId="903399098" sldId="1364"/>
            <ac:picMk id="21" creationId="{C335F929-2675-4DAB-85AD-713486AB876B}"/>
          </ac:picMkLst>
        </pc:picChg>
        <pc:cxnChg chg="mod topLvl">
          <ac:chgData name="Robert Wood" userId="16ac54d2-70c7-4f25-911e-553c885e1c73" providerId="ADAL" clId="{4D29ECBB-7393-4A15-ABEB-332F23FD5DBE}" dt="2020-07-22T04:23:21.601" v="17308" actId="164"/>
          <ac:cxnSpMkLst>
            <pc:docMk/>
            <pc:sldMk cId="903399098" sldId="1364"/>
            <ac:cxnSpMk id="22" creationId="{2B0DB131-28F8-4045-A0FC-4884127BD7CE}"/>
          </ac:cxnSpMkLst>
        </pc:cxnChg>
      </pc:sldChg>
      <pc:sldChg chg="add del">
        <pc:chgData name="Robert Wood" userId="16ac54d2-70c7-4f25-911e-553c885e1c73" providerId="ADAL" clId="{4D29ECBB-7393-4A15-ABEB-332F23FD5DBE}" dt="2020-07-22T01:23:19.885" v="14935" actId="47"/>
        <pc:sldMkLst>
          <pc:docMk/>
          <pc:sldMk cId="3936738606" sldId="1365"/>
        </pc:sldMkLst>
      </pc:sldChg>
      <pc:sldChg chg="addSp delSp modSp add mod">
        <pc:chgData name="Robert Wood" userId="16ac54d2-70c7-4f25-911e-553c885e1c73" providerId="ADAL" clId="{4D29ECBB-7393-4A15-ABEB-332F23FD5DBE}" dt="2020-07-22T04:04:07.491" v="16891" actId="1076"/>
        <pc:sldMkLst>
          <pc:docMk/>
          <pc:sldMk cId="4285230030" sldId="1366"/>
        </pc:sldMkLst>
        <pc:spChg chg="add mod">
          <ac:chgData name="Robert Wood" userId="16ac54d2-70c7-4f25-911e-553c885e1c73" providerId="ADAL" clId="{4D29ECBB-7393-4A15-ABEB-332F23FD5DBE}" dt="2020-07-22T04:02:00.869" v="16822" actId="1076"/>
          <ac:spMkLst>
            <pc:docMk/>
            <pc:sldMk cId="4285230030" sldId="1366"/>
            <ac:spMk id="7" creationId="{07AB8F4E-A1CC-41E7-883E-B0260E410B11}"/>
          </ac:spMkLst>
        </pc:spChg>
        <pc:spChg chg="del">
          <ac:chgData name="Robert Wood" userId="16ac54d2-70c7-4f25-911e-553c885e1c73" providerId="ADAL" clId="{4D29ECBB-7393-4A15-ABEB-332F23FD5DBE}" dt="2020-07-22T01:22:04.934" v="14905" actId="478"/>
          <ac:spMkLst>
            <pc:docMk/>
            <pc:sldMk cId="4285230030" sldId="1366"/>
            <ac:spMk id="8" creationId="{66137C81-BE8D-4FD2-AA45-643CC35A8D43}"/>
          </ac:spMkLst>
        </pc:spChg>
        <pc:spChg chg="add del mod">
          <ac:chgData name="Robert Wood" userId="16ac54d2-70c7-4f25-911e-553c885e1c73" providerId="ADAL" clId="{4D29ECBB-7393-4A15-ABEB-332F23FD5DBE}" dt="2020-07-22T01:42:22.832" v="15071" actId="478"/>
          <ac:spMkLst>
            <pc:docMk/>
            <pc:sldMk cId="4285230030" sldId="1366"/>
            <ac:spMk id="9" creationId="{D4567EE5-2AF9-42A8-8813-6BF91B036F26}"/>
          </ac:spMkLst>
        </pc:spChg>
        <pc:spChg chg="add del mod">
          <ac:chgData name="Robert Wood" userId="16ac54d2-70c7-4f25-911e-553c885e1c73" providerId="ADAL" clId="{4D29ECBB-7393-4A15-ABEB-332F23FD5DBE}" dt="2020-07-22T03:41:03.120" v="16313" actId="478"/>
          <ac:spMkLst>
            <pc:docMk/>
            <pc:sldMk cId="4285230030" sldId="1366"/>
            <ac:spMk id="14" creationId="{79F08B03-71A7-48F3-86A6-36B8453F3E0F}"/>
          </ac:spMkLst>
        </pc:spChg>
        <pc:spChg chg="add mod topLvl">
          <ac:chgData name="Robert Wood" userId="16ac54d2-70c7-4f25-911e-553c885e1c73" providerId="ADAL" clId="{4D29ECBB-7393-4A15-ABEB-332F23FD5DBE}" dt="2020-07-22T04:01:33.695" v="16791" actId="165"/>
          <ac:spMkLst>
            <pc:docMk/>
            <pc:sldMk cId="4285230030" sldId="1366"/>
            <ac:spMk id="15" creationId="{EC416FFF-AA8B-4095-9CB2-72E6A857CC8A}"/>
          </ac:spMkLst>
        </pc:spChg>
        <pc:spChg chg="add mod topLvl">
          <ac:chgData name="Robert Wood" userId="16ac54d2-70c7-4f25-911e-553c885e1c73" providerId="ADAL" clId="{4D29ECBB-7393-4A15-ABEB-332F23FD5DBE}" dt="2020-07-22T04:01:33.695" v="16791" actId="165"/>
          <ac:spMkLst>
            <pc:docMk/>
            <pc:sldMk cId="4285230030" sldId="1366"/>
            <ac:spMk id="26" creationId="{CAFC6505-B6BF-40BA-8AA8-753B78487A4D}"/>
          </ac:spMkLst>
        </pc:spChg>
        <pc:spChg chg="mod">
          <ac:chgData name="Robert Wood" userId="16ac54d2-70c7-4f25-911e-553c885e1c73" providerId="ADAL" clId="{4D29ECBB-7393-4A15-ABEB-332F23FD5DBE}" dt="2020-07-22T03:42:55.232" v="16370" actId="20577"/>
          <ac:spMkLst>
            <pc:docMk/>
            <pc:sldMk cId="4285230030" sldId="1366"/>
            <ac:spMk id="27" creationId="{33F6C1E0-A888-455A-85DB-FC67BA537080}"/>
          </ac:spMkLst>
        </pc:spChg>
        <pc:spChg chg="add mod topLvl">
          <ac:chgData name="Robert Wood" userId="16ac54d2-70c7-4f25-911e-553c885e1c73" providerId="ADAL" clId="{4D29ECBB-7393-4A15-ABEB-332F23FD5DBE}" dt="2020-07-22T04:01:33.695" v="16791" actId="165"/>
          <ac:spMkLst>
            <pc:docMk/>
            <pc:sldMk cId="4285230030" sldId="1366"/>
            <ac:spMk id="29" creationId="{1F317DAF-A7AC-42F5-8191-FC0C660CAD5A}"/>
          </ac:spMkLst>
        </pc:spChg>
        <pc:spChg chg="add mod topLvl">
          <ac:chgData name="Robert Wood" userId="16ac54d2-70c7-4f25-911e-553c885e1c73" providerId="ADAL" clId="{4D29ECBB-7393-4A15-ABEB-332F23FD5DBE}" dt="2020-07-22T04:01:33.695" v="16791" actId="165"/>
          <ac:spMkLst>
            <pc:docMk/>
            <pc:sldMk cId="4285230030" sldId="1366"/>
            <ac:spMk id="31" creationId="{BDDCC971-7A5C-4A57-AC62-D61AECB904E7}"/>
          </ac:spMkLst>
        </pc:spChg>
        <pc:spChg chg="add mod">
          <ac:chgData name="Robert Wood" userId="16ac54d2-70c7-4f25-911e-553c885e1c73" providerId="ADAL" clId="{4D29ECBB-7393-4A15-ABEB-332F23FD5DBE}" dt="2020-07-22T04:03:48.371" v="16890" actId="12788"/>
          <ac:spMkLst>
            <pc:docMk/>
            <pc:sldMk cId="4285230030" sldId="1366"/>
            <ac:spMk id="35" creationId="{F1EB7D5C-0445-47BB-BA79-3C775CBCD985}"/>
          </ac:spMkLst>
        </pc:spChg>
        <pc:spChg chg="add mod">
          <ac:chgData name="Robert Wood" userId="16ac54d2-70c7-4f25-911e-553c885e1c73" providerId="ADAL" clId="{4D29ECBB-7393-4A15-ABEB-332F23FD5DBE}" dt="2020-07-22T04:04:07.491" v="16891" actId="1076"/>
          <ac:spMkLst>
            <pc:docMk/>
            <pc:sldMk cId="4285230030" sldId="1366"/>
            <ac:spMk id="38" creationId="{19C386A8-D5CF-4485-B30F-DBBB637ABDDD}"/>
          </ac:spMkLst>
        </pc:spChg>
        <pc:grpChg chg="add del mod">
          <ac:chgData name="Robert Wood" userId="16ac54d2-70c7-4f25-911e-553c885e1c73" providerId="ADAL" clId="{4D29ECBB-7393-4A15-ABEB-332F23FD5DBE}" dt="2020-07-22T01:34:44.753" v="15009" actId="165"/>
          <ac:grpSpMkLst>
            <pc:docMk/>
            <pc:sldMk cId="4285230030" sldId="1366"/>
            <ac:grpSpMk id="10" creationId="{DC350A25-373D-4D8A-94AB-26252FB19102}"/>
          </ac:grpSpMkLst>
        </pc:grpChg>
        <pc:grpChg chg="add del mod topLvl">
          <ac:chgData name="Robert Wood" userId="16ac54d2-70c7-4f25-911e-553c885e1c73" providerId="ADAL" clId="{4D29ECBB-7393-4A15-ABEB-332F23FD5DBE}" dt="2020-07-22T04:01:33.695" v="16791" actId="165"/>
          <ac:grpSpMkLst>
            <pc:docMk/>
            <pc:sldMk cId="4285230030" sldId="1366"/>
            <ac:grpSpMk id="12" creationId="{E5DF0D9B-4D1F-4213-80DF-E86C94CD1DB3}"/>
          </ac:grpSpMkLst>
        </pc:grpChg>
        <pc:grpChg chg="del mod topLvl">
          <ac:chgData name="Robert Wood" userId="16ac54d2-70c7-4f25-911e-553c885e1c73" providerId="ADAL" clId="{4D29ECBB-7393-4A15-ABEB-332F23FD5DBE}" dt="2020-07-22T01:14:25.186" v="14873" actId="165"/>
          <ac:grpSpMkLst>
            <pc:docMk/>
            <pc:sldMk cId="4285230030" sldId="1366"/>
            <ac:grpSpMk id="18" creationId="{481622EC-AFB8-4455-BCFE-5B0B0BC1ACF3}"/>
          </ac:grpSpMkLst>
        </pc:grpChg>
        <pc:grpChg chg="del mod topLvl">
          <ac:chgData name="Robert Wood" userId="16ac54d2-70c7-4f25-911e-553c885e1c73" providerId="ADAL" clId="{4D29ECBB-7393-4A15-ABEB-332F23FD5DBE}" dt="2020-07-22T01:13:56.538" v="14868" actId="478"/>
          <ac:grpSpMkLst>
            <pc:docMk/>
            <pc:sldMk cId="4285230030" sldId="1366"/>
            <ac:grpSpMk id="20" creationId="{706D4A2F-BE54-487F-9A94-B87EB9E26EB8}"/>
          </ac:grpSpMkLst>
        </pc:grpChg>
        <pc:grpChg chg="del">
          <ac:chgData name="Robert Wood" userId="16ac54d2-70c7-4f25-911e-553c885e1c73" providerId="ADAL" clId="{4D29ECBB-7393-4A15-ABEB-332F23FD5DBE}" dt="2020-07-22T01:13:53.513" v="14867" actId="165"/>
          <ac:grpSpMkLst>
            <pc:docMk/>
            <pc:sldMk cId="4285230030" sldId="1366"/>
            <ac:grpSpMk id="22" creationId="{8F3E4DD4-17F3-4C4A-B6E6-356146398869}"/>
          </ac:grpSpMkLst>
        </pc:grpChg>
        <pc:grpChg chg="add del mod topLvl">
          <ac:chgData name="Robert Wood" userId="16ac54d2-70c7-4f25-911e-553c885e1c73" providerId="ADAL" clId="{4D29ECBB-7393-4A15-ABEB-332F23FD5DBE}" dt="2020-07-22T04:01:33.695" v="16791" actId="165"/>
          <ac:grpSpMkLst>
            <pc:docMk/>
            <pc:sldMk cId="4285230030" sldId="1366"/>
            <ac:grpSpMk id="33" creationId="{46C1CA37-C733-4113-8973-1BA5FEEDAC98}"/>
          </ac:grpSpMkLst>
        </pc:grpChg>
        <pc:grpChg chg="add del mod">
          <ac:chgData name="Robert Wood" userId="16ac54d2-70c7-4f25-911e-553c885e1c73" providerId="ADAL" clId="{4D29ECBB-7393-4A15-ABEB-332F23FD5DBE}" dt="2020-07-22T04:01:18.031" v="16790" actId="165"/>
          <ac:grpSpMkLst>
            <pc:docMk/>
            <pc:sldMk cId="4285230030" sldId="1366"/>
            <ac:grpSpMk id="37" creationId="{E5B72B3A-F171-42B0-9B97-C0937065B434}"/>
          </ac:grpSpMkLst>
        </pc:grpChg>
        <pc:picChg chg="mod">
          <ac:chgData name="Robert Wood" userId="16ac54d2-70c7-4f25-911e-553c885e1c73" providerId="ADAL" clId="{4D29ECBB-7393-4A15-ABEB-332F23FD5DBE}" dt="2020-07-22T01:13:53.513" v="14867" actId="165"/>
          <ac:picMkLst>
            <pc:docMk/>
            <pc:sldMk cId="4285230030" sldId="1366"/>
            <ac:picMk id="3" creationId="{B2779DFF-7563-4F21-AC6C-5EDDF8EBF83D}"/>
          </ac:picMkLst>
        </pc:picChg>
        <pc:picChg chg="del">
          <ac:chgData name="Robert Wood" userId="16ac54d2-70c7-4f25-911e-553c885e1c73" providerId="ADAL" clId="{4D29ECBB-7393-4A15-ABEB-332F23FD5DBE}" dt="2020-07-22T01:14:51.075" v="14881" actId="478"/>
          <ac:picMkLst>
            <pc:docMk/>
            <pc:sldMk cId="4285230030" sldId="1366"/>
            <ac:picMk id="4" creationId="{78A41187-5D43-49A2-8D08-CBE2515702DE}"/>
          </ac:picMkLst>
        </pc:picChg>
        <pc:picChg chg="add mod ord topLvl">
          <ac:chgData name="Robert Wood" userId="16ac54d2-70c7-4f25-911e-553c885e1c73" providerId="ADAL" clId="{4D29ECBB-7393-4A15-ABEB-332F23FD5DBE}" dt="2020-07-22T04:01:33.695" v="16791" actId="165"/>
          <ac:picMkLst>
            <pc:docMk/>
            <pc:sldMk cId="4285230030" sldId="1366"/>
            <ac:picMk id="5" creationId="{E6ADDEDD-D240-4355-B904-CF0457C450BA}"/>
          </ac:picMkLst>
        </pc:picChg>
        <pc:picChg chg="add mod topLvl">
          <ac:chgData name="Robert Wood" userId="16ac54d2-70c7-4f25-911e-553c885e1c73" providerId="ADAL" clId="{4D29ECBB-7393-4A15-ABEB-332F23FD5DBE}" dt="2020-07-22T04:01:33.695" v="16791" actId="165"/>
          <ac:picMkLst>
            <pc:docMk/>
            <pc:sldMk cId="4285230030" sldId="1366"/>
            <ac:picMk id="6" creationId="{A4BE7958-BFD2-4CC8-8983-7BFABBA53A24}"/>
          </ac:picMkLst>
        </pc:picChg>
        <pc:picChg chg="mod topLvl">
          <ac:chgData name="Robert Wood" userId="16ac54d2-70c7-4f25-911e-553c885e1c73" providerId="ADAL" clId="{4D29ECBB-7393-4A15-ABEB-332F23FD5DBE}" dt="2020-07-22T04:01:33.695" v="16791" actId="165"/>
          <ac:picMkLst>
            <pc:docMk/>
            <pc:sldMk cId="4285230030" sldId="1366"/>
            <ac:picMk id="11" creationId="{C85824ED-A5D5-4D87-B491-5FC3CFECC62A}"/>
          </ac:picMkLst>
        </pc:picChg>
        <pc:picChg chg="mod ord topLvl">
          <ac:chgData name="Robert Wood" userId="16ac54d2-70c7-4f25-911e-553c885e1c73" providerId="ADAL" clId="{4D29ECBB-7393-4A15-ABEB-332F23FD5DBE}" dt="2020-07-22T04:01:33.695" v="16791" actId="165"/>
          <ac:picMkLst>
            <pc:docMk/>
            <pc:sldMk cId="4285230030" sldId="1366"/>
            <ac:picMk id="13" creationId="{15930A45-398D-435B-87AF-9389CAEF93B5}"/>
          </ac:picMkLst>
        </pc:picChg>
        <pc:picChg chg="mod">
          <ac:chgData name="Robert Wood" userId="16ac54d2-70c7-4f25-911e-553c885e1c73" providerId="ADAL" clId="{4D29ECBB-7393-4A15-ABEB-332F23FD5DBE}" dt="2020-07-22T01:13:53.513" v="14867" actId="165"/>
          <ac:picMkLst>
            <pc:docMk/>
            <pc:sldMk cId="4285230030" sldId="1366"/>
            <ac:picMk id="1026" creationId="{2CD8D45A-733D-4CA6-977D-CF9444DEB4E2}"/>
          </ac:picMkLst>
        </pc:picChg>
        <pc:picChg chg="mod">
          <ac:chgData name="Robert Wood" userId="16ac54d2-70c7-4f25-911e-553c885e1c73" providerId="ADAL" clId="{4D29ECBB-7393-4A15-ABEB-332F23FD5DBE}" dt="2020-07-22T01:13:53.513" v="14867" actId="165"/>
          <ac:picMkLst>
            <pc:docMk/>
            <pc:sldMk cId="4285230030" sldId="1366"/>
            <ac:picMk id="1030" creationId="{B4A1B439-B147-477B-BEDB-0BC4D5D9F294}"/>
          </ac:picMkLst>
        </pc:picChg>
        <pc:picChg chg="mod">
          <ac:chgData name="Robert Wood" userId="16ac54d2-70c7-4f25-911e-553c885e1c73" providerId="ADAL" clId="{4D29ECBB-7393-4A15-ABEB-332F23FD5DBE}" dt="2020-07-22T01:13:53.513" v="14867" actId="165"/>
          <ac:picMkLst>
            <pc:docMk/>
            <pc:sldMk cId="4285230030" sldId="1366"/>
            <ac:picMk id="1032" creationId="{7F78F26A-FA3E-4E89-9302-24FBE874D0B9}"/>
          </ac:picMkLst>
        </pc:picChg>
        <pc:cxnChg chg="mod topLvl">
          <ac:chgData name="Robert Wood" userId="16ac54d2-70c7-4f25-911e-553c885e1c73" providerId="ADAL" clId="{4D29ECBB-7393-4A15-ABEB-332F23FD5DBE}" dt="2020-07-22T04:01:33.695" v="16791" actId="165"/>
          <ac:cxnSpMkLst>
            <pc:docMk/>
            <pc:sldMk cId="4285230030" sldId="1366"/>
            <ac:cxnSpMk id="16" creationId="{1D4631E7-8673-4F99-8E6F-4D11CF64E385}"/>
          </ac:cxnSpMkLst>
        </pc:cxnChg>
        <pc:cxnChg chg="add mod topLvl">
          <ac:chgData name="Robert Wood" userId="16ac54d2-70c7-4f25-911e-553c885e1c73" providerId="ADAL" clId="{4D29ECBB-7393-4A15-ABEB-332F23FD5DBE}" dt="2020-07-22T04:01:33.695" v="16791" actId="165"/>
          <ac:cxnSpMkLst>
            <pc:docMk/>
            <pc:sldMk cId="4285230030" sldId="1366"/>
            <ac:cxnSpMk id="21" creationId="{A272C881-DA34-40B1-B203-262B8F9FDAC9}"/>
          </ac:cxnSpMkLst>
        </pc:cxnChg>
        <pc:cxnChg chg="add mod topLvl">
          <ac:chgData name="Robert Wood" userId="16ac54d2-70c7-4f25-911e-553c885e1c73" providerId="ADAL" clId="{4D29ECBB-7393-4A15-ABEB-332F23FD5DBE}" dt="2020-07-22T04:01:33.695" v="16791" actId="165"/>
          <ac:cxnSpMkLst>
            <pc:docMk/>
            <pc:sldMk cId="4285230030" sldId="1366"/>
            <ac:cxnSpMk id="23" creationId="{553F00AE-5ED4-48CE-8F57-1CE78A618640}"/>
          </ac:cxnSpMkLst>
        </pc:cxnChg>
      </pc:sldChg>
      <pc:sldChg chg="add">
        <pc:chgData name="Robert Wood" userId="16ac54d2-70c7-4f25-911e-553c885e1c73" providerId="ADAL" clId="{4D29ECBB-7393-4A15-ABEB-332F23FD5DBE}" dt="2020-07-22T01:39:32.865" v="15047"/>
        <pc:sldMkLst>
          <pc:docMk/>
          <pc:sldMk cId="3676392973" sldId="1367"/>
        </pc:sldMkLst>
      </pc:sldChg>
      <pc:sldChg chg="add del">
        <pc:chgData name="Robert Wood" userId="16ac54d2-70c7-4f25-911e-553c885e1c73" providerId="ADAL" clId="{4D29ECBB-7393-4A15-ABEB-332F23FD5DBE}" dt="2020-07-22T04:28:58.890" v="17368" actId="47"/>
        <pc:sldMkLst>
          <pc:docMk/>
          <pc:sldMk cId="1553326981" sldId="1368"/>
        </pc:sldMkLst>
      </pc:sldChg>
      <pc:sldChg chg="delSp add del mod ord">
        <pc:chgData name="Robert Wood" userId="16ac54d2-70c7-4f25-911e-553c885e1c73" providerId="ADAL" clId="{4D29ECBB-7393-4A15-ABEB-332F23FD5DBE}" dt="2020-07-22T04:04:43.295" v="16892" actId="47"/>
        <pc:sldMkLst>
          <pc:docMk/>
          <pc:sldMk cId="2031320962" sldId="1368"/>
        </pc:sldMkLst>
        <pc:spChg chg="del">
          <ac:chgData name="Robert Wood" userId="16ac54d2-70c7-4f25-911e-553c885e1c73" providerId="ADAL" clId="{4D29ECBB-7393-4A15-ABEB-332F23FD5DBE}" dt="2020-07-22T03:40:23.151" v="16311" actId="478"/>
          <ac:spMkLst>
            <pc:docMk/>
            <pc:sldMk cId="2031320962" sldId="1368"/>
            <ac:spMk id="26" creationId="{B5E913CA-192E-4570-A611-331C085BB90B}"/>
          </ac:spMkLst>
        </pc:spChg>
        <pc:spChg chg="del">
          <ac:chgData name="Robert Wood" userId="16ac54d2-70c7-4f25-911e-553c885e1c73" providerId="ADAL" clId="{4D29ECBB-7393-4A15-ABEB-332F23FD5DBE}" dt="2020-07-22T03:40:23.151" v="16311" actId="478"/>
          <ac:spMkLst>
            <pc:docMk/>
            <pc:sldMk cId="2031320962" sldId="1368"/>
            <ac:spMk id="28" creationId="{EB72CF39-8928-4B65-93B2-74F5D40004C4}"/>
          </ac:spMkLst>
        </pc:spChg>
        <pc:grpChg chg="del">
          <ac:chgData name="Robert Wood" userId="16ac54d2-70c7-4f25-911e-553c885e1c73" providerId="ADAL" clId="{4D29ECBB-7393-4A15-ABEB-332F23FD5DBE}" dt="2020-07-22T03:40:23.151" v="16311" actId="478"/>
          <ac:grpSpMkLst>
            <pc:docMk/>
            <pc:sldMk cId="2031320962" sldId="1368"/>
            <ac:grpSpMk id="18" creationId="{481622EC-AFB8-4455-BCFE-5B0B0BC1ACF3}"/>
          </ac:grpSpMkLst>
        </pc:grpChg>
        <pc:picChg chg="del">
          <ac:chgData name="Robert Wood" userId="16ac54d2-70c7-4f25-911e-553c885e1c73" providerId="ADAL" clId="{4D29ECBB-7393-4A15-ABEB-332F23FD5DBE}" dt="2020-07-22T03:40:15.959" v="16310" actId="478"/>
          <ac:picMkLst>
            <pc:docMk/>
            <pc:sldMk cId="2031320962" sldId="1368"/>
            <ac:picMk id="35" creationId="{BA06B804-F853-46FB-8D0D-AB6FD50A06F5}"/>
          </ac:picMkLst>
        </pc:picChg>
      </pc:sldChg>
      <pc:sldChg chg="addSp delSp modSp add mod ord">
        <pc:chgData name="Robert Wood" userId="16ac54d2-70c7-4f25-911e-553c885e1c73" providerId="ADAL" clId="{4D29ECBB-7393-4A15-ABEB-332F23FD5DBE}" dt="2020-07-22T04:29:59.398" v="17379" actId="20577"/>
        <pc:sldMkLst>
          <pc:docMk/>
          <pc:sldMk cId="1509659519" sldId="1369"/>
        </pc:sldMkLst>
        <pc:spChg chg="mod">
          <ac:chgData name="Robert Wood" userId="16ac54d2-70c7-4f25-911e-553c885e1c73" providerId="ADAL" clId="{4D29ECBB-7393-4A15-ABEB-332F23FD5DBE}" dt="2020-07-22T04:29:59.398" v="17379" actId="20577"/>
          <ac:spMkLst>
            <pc:docMk/>
            <pc:sldMk cId="1509659519" sldId="1369"/>
            <ac:spMk id="7" creationId="{07AB8F4E-A1CC-41E7-883E-B0260E410B11}"/>
          </ac:spMkLst>
        </pc:spChg>
        <pc:spChg chg="mod">
          <ac:chgData name="Robert Wood" userId="16ac54d2-70c7-4f25-911e-553c885e1c73" providerId="ADAL" clId="{4D29ECBB-7393-4A15-ABEB-332F23FD5DBE}" dt="2020-07-22T04:27:17.702" v="17352" actId="20577"/>
          <ac:spMkLst>
            <pc:docMk/>
            <pc:sldMk cId="1509659519" sldId="1369"/>
            <ac:spMk id="26" creationId="{CAFC6505-B6BF-40BA-8AA8-753B78487A4D}"/>
          </ac:spMkLst>
        </pc:spChg>
        <pc:spChg chg="mod">
          <ac:chgData name="Robert Wood" userId="16ac54d2-70c7-4f25-911e-553c885e1c73" providerId="ADAL" clId="{4D29ECBB-7393-4A15-ABEB-332F23FD5DBE}" dt="2020-07-22T04:28:43.642" v="17367" actId="313"/>
          <ac:spMkLst>
            <pc:docMk/>
            <pc:sldMk cId="1509659519" sldId="1369"/>
            <ac:spMk id="29" creationId="{1F317DAF-A7AC-42F5-8191-FC0C660CAD5A}"/>
          </ac:spMkLst>
        </pc:spChg>
        <pc:spChg chg="mod">
          <ac:chgData name="Robert Wood" userId="16ac54d2-70c7-4f25-911e-553c885e1c73" providerId="ADAL" clId="{4D29ECBB-7393-4A15-ABEB-332F23FD5DBE}" dt="2020-07-22T04:29:48.169" v="17373" actId="20577"/>
          <ac:spMkLst>
            <pc:docMk/>
            <pc:sldMk cId="1509659519" sldId="1369"/>
            <ac:spMk id="35" creationId="{F1EB7D5C-0445-47BB-BA79-3C775CBCD985}"/>
          </ac:spMkLst>
        </pc:spChg>
        <pc:picChg chg="add del">
          <ac:chgData name="Robert Wood" userId="16ac54d2-70c7-4f25-911e-553c885e1c73" providerId="ADAL" clId="{4D29ECBB-7393-4A15-ABEB-332F23FD5DBE}" dt="2020-07-22T04:26:08.134" v="17341" actId="22"/>
          <ac:picMkLst>
            <pc:docMk/>
            <pc:sldMk cId="1509659519" sldId="1369"/>
            <ac:picMk id="3" creationId="{D338D177-50EA-4CC5-B2C2-BD90F86A7489}"/>
          </ac:picMkLst>
        </pc:picChg>
        <pc:picChg chg="add del">
          <ac:chgData name="Robert Wood" userId="16ac54d2-70c7-4f25-911e-553c885e1c73" providerId="ADAL" clId="{4D29ECBB-7393-4A15-ABEB-332F23FD5DBE}" dt="2020-07-22T04:26:08.134" v="17341" actId="22"/>
          <ac:picMkLst>
            <pc:docMk/>
            <pc:sldMk cId="1509659519" sldId="1369"/>
            <ac:picMk id="4" creationId="{FD3077B8-537F-4CA3-A0A2-61E893581E4C}"/>
          </ac:picMkLst>
        </pc:picChg>
        <pc:picChg chg="add del">
          <ac:chgData name="Robert Wood" userId="16ac54d2-70c7-4f25-911e-553c885e1c73" providerId="ADAL" clId="{4D29ECBB-7393-4A15-ABEB-332F23FD5DBE}" dt="2020-07-22T04:26:08.134" v="17341" actId="22"/>
          <ac:picMkLst>
            <pc:docMk/>
            <pc:sldMk cId="1509659519" sldId="1369"/>
            <ac:picMk id="8" creationId="{427F02CB-1B47-4C69-BFE7-FD8D01217D2A}"/>
          </ac:picMkLst>
        </pc:picChg>
        <pc:picChg chg="add del">
          <ac:chgData name="Robert Wood" userId="16ac54d2-70c7-4f25-911e-553c885e1c73" providerId="ADAL" clId="{4D29ECBB-7393-4A15-ABEB-332F23FD5DBE}" dt="2020-07-22T04:26:08.134" v="17341" actId="22"/>
          <ac:picMkLst>
            <pc:docMk/>
            <pc:sldMk cId="1509659519" sldId="1369"/>
            <ac:picMk id="9" creationId="{70C7F726-3612-47B8-839D-7370ED2B87BB}"/>
          </ac:picMkLst>
        </pc:picChg>
        <pc:picChg chg="add mod ord">
          <ac:chgData name="Robert Wood" userId="16ac54d2-70c7-4f25-911e-553c885e1c73" providerId="ADAL" clId="{4D29ECBB-7393-4A15-ABEB-332F23FD5DBE}" dt="2020-07-22T04:26:52.794" v="17344" actId="167"/>
          <ac:picMkLst>
            <pc:docMk/>
            <pc:sldMk cId="1509659519" sldId="1369"/>
            <ac:picMk id="10" creationId="{9B905A9A-8D27-4ED2-B512-100F8C0513F0}"/>
          </ac:picMkLst>
        </pc:picChg>
        <pc:picChg chg="del">
          <ac:chgData name="Robert Wood" userId="16ac54d2-70c7-4f25-911e-553c885e1c73" providerId="ADAL" clId="{4D29ECBB-7393-4A15-ABEB-332F23FD5DBE}" dt="2020-07-22T04:26:58.557" v="17345" actId="478"/>
          <ac:picMkLst>
            <pc:docMk/>
            <pc:sldMk cId="1509659519" sldId="1369"/>
            <ac:picMk id="11" creationId="{C85824ED-A5D5-4D87-B491-5FC3CFECC62A}"/>
          </ac:picMkLst>
        </pc:picChg>
        <pc:picChg chg="add mod ord">
          <ac:chgData name="Robert Wood" userId="16ac54d2-70c7-4f25-911e-553c885e1c73" providerId="ADAL" clId="{4D29ECBB-7393-4A15-ABEB-332F23FD5DBE}" dt="2020-07-22T04:28:36.218" v="17366" actId="1076"/>
          <ac:picMkLst>
            <pc:docMk/>
            <pc:sldMk cId="1509659519" sldId="1369"/>
            <ac:picMk id="12" creationId="{AE5EAAFB-F54D-4231-897F-F2110422038D}"/>
          </ac:picMkLst>
        </pc:picChg>
        <pc:picChg chg="del">
          <ac:chgData name="Robert Wood" userId="16ac54d2-70c7-4f25-911e-553c885e1c73" providerId="ADAL" clId="{4D29ECBB-7393-4A15-ABEB-332F23FD5DBE}" dt="2020-07-22T04:26:58.557" v="17345" actId="478"/>
          <ac:picMkLst>
            <pc:docMk/>
            <pc:sldMk cId="1509659519" sldId="1369"/>
            <ac:picMk id="13" creationId="{15930A45-398D-435B-87AF-9389CAEF93B5}"/>
          </ac:picMkLst>
        </pc:picChg>
      </pc:sldChg>
    </pc:docChg>
  </pc:docChgLst>
  <pc:docChgLst>
    <pc:chgData name="Robert" userId="16ac54d2-70c7-4f25-911e-553c885e1c73" providerId="ADAL" clId="{AE905558-C022-48E0-BF15-54A15B8408DC}"/>
    <pc:docChg chg="undo modMainMaster">
      <pc:chgData name="Robert" userId="16ac54d2-70c7-4f25-911e-553c885e1c73" providerId="ADAL" clId="{AE905558-C022-48E0-BF15-54A15B8408DC}" dt="2020-09-22T23:31:20.352" v="60"/>
      <pc:docMkLst>
        <pc:docMk/>
      </pc:docMkLst>
      <pc:sldMasterChg chg="addSldLayout delSldLayout modSldLayout sldLayoutOrd">
        <pc:chgData name="Robert" userId="16ac54d2-70c7-4f25-911e-553c885e1c73" providerId="ADAL" clId="{AE905558-C022-48E0-BF15-54A15B8408DC}" dt="2020-09-22T23:31:20.352" v="60"/>
        <pc:sldMasterMkLst>
          <pc:docMk/>
          <pc:sldMasterMk cId="957175760" sldId="2147483648"/>
        </pc:sldMasterMkLst>
        <pc:sldLayoutChg chg="modSp mod">
          <pc:chgData name="Robert" userId="16ac54d2-70c7-4f25-911e-553c885e1c73" providerId="ADAL" clId="{AE905558-C022-48E0-BF15-54A15B8408DC}" dt="2020-09-22T23:29:55.751" v="56" actId="6549"/>
          <pc:sldLayoutMkLst>
            <pc:docMk/>
            <pc:sldMasterMk cId="957175760" sldId="2147483648"/>
            <pc:sldLayoutMk cId="1142624074" sldId="2147483651"/>
          </pc:sldLayoutMkLst>
          <pc:spChg chg="mod">
            <ac:chgData name="Robert" userId="16ac54d2-70c7-4f25-911e-553c885e1c73" providerId="ADAL" clId="{AE905558-C022-48E0-BF15-54A15B8408DC}" dt="2020-09-22T23:29:55.751" v="56" actId="6549"/>
            <ac:spMkLst>
              <pc:docMk/>
              <pc:sldMasterMk cId="957175760" sldId="2147483648"/>
              <pc:sldLayoutMk cId="1142624074" sldId="2147483651"/>
              <ac:spMk id="2" creationId="{00000000-0000-0000-0000-000000000000}"/>
            </ac:spMkLst>
          </pc:spChg>
        </pc:sldLayoutChg>
        <pc:sldLayoutChg chg="ord">
          <pc:chgData name="Robert" userId="16ac54d2-70c7-4f25-911e-553c885e1c73" providerId="ADAL" clId="{AE905558-C022-48E0-BF15-54A15B8408DC}" dt="2020-09-22T23:22:21.385" v="30" actId="20578"/>
          <pc:sldLayoutMkLst>
            <pc:docMk/>
            <pc:sldMasterMk cId="957175760" sldId="2147483648"/>
            <pc:sldLayoutMk cId="1181757102" sldId="2147483662"/>
          </pc:sldLayoutMkLst>
        </pc:sldLayoutChg>
        <pc:sldLayoutChg chg="mod">
          <pc:chgData name="Robert" userId="16ac54d2-70c7-4f25-911e-553c885e1c73" providerId="ADAL" clId="{AE905558-C022-48E0-BF15-54A15B8408DC}" dt="2020-09-22T23:27:29.226" v="44" actId="6014"/>
          <pc:sldLayoutMkLst>
            <pc:docMk/>
            <pc:sldMasterMk cId="957175760" sldId="2147483648"/>
            <pc:sldLayoutMk cId="1364001763" sldId="2147483663"/>
          </pc:sldLayoutMkLst>
        </pc:sldLayoutChg>
        <pc:sldLayoutChg chg="del mod ord">
          <pc:chgData name="Robert" userId="16ac54d2-70c7-4f25-911e-553c885e1c73" providerId="ADAL" clId="{AE905558-C022-48E0-BF15-54A15B8408DC}" dt="2020-09-22T23:26:03.074" v="40" actId="2696"/>
          <pc:sldLayoutMkLst>
            <pc:docMk/>
            <pc:sldMasterMk cId="957175760" sldId="2147483648"/>
            <pc:sldLayoutMk cId="3104726687" sldId="2147483664"/>
          </pc:sldLayoutMkLst>
        </pc:sldLayoutChg>
        <pc:sldLayoutChg chg="mod">
          <pc:chgData name="Robert" userId="16ac54d2-70c7-4f25-911e-553c885e1c73" providerId="ADAL" clId="{AE905558-C022-48E0-BF15-54A15B8408DC}" dt="2020-09-22T23:26:48.823" v="42" actId="6014"/>
          <pc:sldLayoutMkLst>
            <pc:docMk/>
            <pc:sldMasterMk cId="957175760" sldId="2147483648"/>
            <pc:sldLayoutMk cId="501680628" sldId="2147483667"/>
          </pc:sldLayoutMkLst>
        </pc:sldLayoutChg>
        <pc:sldLayoutChg chg="mod">
          <pc:chgData name="Robert" userId="16ac54d2-70c7-4f25-911e-553c885e1c73" providerId="ADAL" clId="{AE905558-C022-48E0-BF15-54A15B8408DC}" dt="2020-09-22T23:27:08.472" v="43" actId="6014"/>
          <pc:sldLayoutMkLst>
            <pc:docMk/>
            <pc:sldMasterMk cId="957175760" sldId="2147483648"/>
            <pc:sldLayoutMk cId="232461483" sldId="2147483668"/>
          </pc:sldLayoutMkLst>
        </pc:sldLayoutChg>
        <pc:sldLayoutChg chg="mod">
          <pc:chgData name="Robert" userId="16ac54d2-70c7-4f25-911e-553c885e1c73" providerId="ADAL" clId="{AE905558-C022-48E0-BF15-54A15B8408DC}" dt="2020-09-22T23:29:41.056" v="49" actId="6014"/>
          <pc:sldLayoutMkLst>
            <pc:docMk/>
            <pc:sldMasterMk cId="957175760" sldId="2147483648"/>
            <pc:sldLayoutMk cId="4062828498" sldId="2147483669"/>
          </pc:sldLayoutMkLst>
        </pc:sldLayoutChg>
        <pc:sldLayoutChg chg="mod">
          <pc:chgData name="Robert" userId="16ac54d2-70c7-4f25-911e-553c885e1c73" providerId="ADAL" clId="{AE905558-C022-48E0-BF15-54A15B8408DC}" dt="2020-09-22T23:27:52.582" v="45" actId="6014"/>
          <pc:sldLayoutMkLst>
            <pc:docMk/>
            <pc:sldMasterMk cId="957175760" sldId="2147483648"/>
            <pc:sldLayoutMk cId="541242924" sldId="2147483670"/>
          </pc:sldLayoutMkLst>
        </pc:sldLayoutChg>
        <pc:sldLayoutChg chg="add del mod">
          <pc:chgData name="Robert" userId="16ac54d2-70c7-4f25-911e-553c885e1c73" providerId="ADAL" clId="{AE905558-C022-48E0-BF15-54A15B8408DC}" dt="2020-09-22T23:29:14.545" v="48" actId="6014"/>
          <pc:sldLayoutMkLst>
            <pc:docMk/>
            <pc:sldMasterMk cId="957175760" sldId="2147483648"/>
            <pc:sldLayoutMk cId="3766421438" sldId="2147483671"/>
          </pc:sldLayoutMkLst>
        </pc:sldLayoutChg>
        <pc:sldLayoutChg chg="mod ord">
          <pc:chgData name="Robert" userId="16ac54d2-70c7-4f25-911e-553c885e1c73" providerId="ADAL" clId="{AE905558-C022-48E0-BF15-54A15B8408DC}" dt="2020-09-22T23:25:28.406" v="38" actId="6014"/>
          <pc:sldLayoutMkLst>
            <pc:docMk/>
            <pc:sldMasterMk cId="957175760" sldId="2147483648"/>
            <pc:sldLayoutMk cId="2990063362" sldId="2147483672"/>
          </pc:sldLayoutMkLst>
        </pc:sldLayoutChg>
        <pc:sldLayoutChg chg="ord">
          <pc:chgData name="Robert" userId="16ac54d2-70c7-4f25-911e-553c885e1c73" providerId="ADAL" clId="{AE905558-C022-48E0-BF15-54A15B8408DC}" dt="2020-09-22T23:25:52.608" v="39" actId="20578"/>
          <pc:sldLayoutMkLst>
            <pc:docMk/>
            <pc:sldMasterMk cId="957175760" sldId="2147483648"/>
            <pc:sldLayoutMk cId="1508195500" sldId="2147483673"/>
          </pc:sldLayoutMkLst>
        </pc:sldLayoutChg>
        <pc:sldLayoutChg chg="mod ord">
          <pc:chgData name="Robert" userId="16ac54d2-70c7-4f25-911e-553c885e1c73" providerId="ADAL" clId="{AE905558-C022-48E0-BF15-54A15B8408DC}" dt="2020-09-22T23:25:03.390" v="37" actId="6014"/>
          <pc:sldLayoutMkLst>
            <pc:docMk/>
            <pc:sldMasterMk cId="957175760" sldId="2147483648"/>
            <pc:sldLayoutMk cId="3788990705" sldId="2147483674"/>
          </pc:sldLayoutMkLst>
        </pc:sldLayoutChg>
        <pc:sldLayoutChg chg="addSp delSp modSp new mod">
          <pc:chgData name="Robert" userId="16ac54d2-70c7-4f25-911e-553c885e1c73" providerId="ADAL" clId="{AE905558-C022-48E0-BF15-54A15B8408DC}" dt="2020-09-22T23:31:20.352" v="60"/>
          <pc:sldLayoutMkLst>
            <pc:docMk/>
            <pc:sldMasterMk cId="957175760" sldId="2147483648"/>
            <pc:sldLayoutMk cId="1154872931" sldId="2147483675"/>
          </pc:sldLayoutMkLst>
          <pc:spChg chg="mod">
            <ac:chgData name="Robert" userId="16ac54d2-70c7-4f25-911e-553c885e1c73" providerId="ADAL" clId="{AE905558-C022-48E0-BF15-54A15B8408DC}" dt="2020-09-22T23:31:03.858" v="59"/>
            <ac:spMkLst>
              <pc:docMk/>
              <pc:sldMasterMk cId="957175760" sldId="2147483648"/>
              <pc:sldLayoutMk cId="1154872931" sldId="2147483675"/>
              <ac:spMk id="2" creationId="{42D93B45-3AC4-4697-9B7E-9F0F65AF4136}"/>
            </ac:spMkLst>
          </pc:spChg>
          <pc:spChg chg="add del">
            <ac:chgData name="Robert" userId="16ac54d2-70c7-4f25-911e-553c885e1c73" providerId="ADAL" clId="{AE905558-C022-48E0-BF15-54A15B8408DC}" dt="2020-09-22T23:19:59.783" v="1" actId="11529"/>
            <ac:spMkLst>
              <pc:docMk/>
              <pc:sldMasterMk cId="957175760" sldId="2147483648"/>
              <pc:sldLayoutMk cId="1154872931" sldId="2147483675"/>
              <ac:spMk id="4" creationId="{46D20BF7-D538-4213-A5F2-FC0234C3488A}"/>
            </ac:spMkLst>
          </pc:spChg>
          <pc:spChg chg="add mod">
            <ac:chgData name="Robert" userId="16ac54d2-70c7-4f25-911e-553c885e1c73" providerId="ADAL" clId="{AE905558-C022-48E0-BF15-54A15B8408DC}" dt="2020-09-22T23:21:08.381" v="15" actId="1076"/>
            <ac:spMkLst>
              <pc:docMk/>
              <pc:sldMasterMk cId="957175760" sldId="2147483648"/>
              <pc:sldLayoutMk cId="1154872931" sldId="2147483675"/>
              <ac:spMk id="5" creationId="{8E1D966D-DD1B-4E5C-B134-BCA4F0985416}"/>
            </ac:spMkLst>
          </pc:spChg>
          <pc:spChg chg="add del">
            <ac:chgData name="Robert" userId="16ac54d2-70c7-4f25-911e-553c885e1c73" providerId="ADAL" clId="{AE905558-C022-48E0-BF15-54A15B8408DC}" dt="2020-09-22T23:21:23.719" v="16" actId="11529"/>
            <ac:spMkLst>
              <pc:docMk/>
              <pc:sldMasterMk cId="957175760" sldId="2147483648"/>
              <pc:sldLayoutMk cId="1154872931" sldId="2147483675"/>
              <ac:spMk id="6" creationId="{1CF8B50C-2A72-49E5-84C7-786E3D76BDBD}"/>
            </ac:spMkLst>
          </pc:spChg>
          <pc:spChg chg="add mod">
            <ac:chgData name="Robert" userId="16ac54d2-70c7-4f25-911e-553c885e1c73" providerId="ADAL" clId="{AE905558-C022-48E0-BF15-54A15B8408DC}" dt="2020-09-22T23:31:20.352" v="60"/>
            <ac:spMkLst>
              <pc:docMk/>
              <pc:sldMasterMk cId="957175760" sldId="2147483648"/>
              <pc:sldLayoutMk cId="1154872931" sldId="2147483675"/>
              <ac:spMk id="7" creationId="{1083B0F9-900C-4C72-9CCC-3825CCB99560}"/>
            </ac:spMkLst>
          </pc:spChg>
        </pc:sldLayoutChg>
      </pc:sldMasterChg>
    </pc:docChg>
  </pc:docChgLst>
  <pc:docChgLst>
    <pc:chgData name="Robert" userId="16ac54d2-70c7-4f25-911e-553c885e1c73" providerId="ADAL" clId="{FD62B91D-F3F6-4B3B-A7F2-DADA308F8791}"/>
    <pc:docChg chg="undo custSel addSld delSld modSld">
      <pc:chgData name="Robert" userId="16ac54d2-70c7-4f25-911e-553c885e1c73" providerId="ADAL" clId="{FD62B91D-F3F6-4B3B-A7F2-DADA308F8791}" dt="2020-08-18T01:10:47.590" v="1002" actId="20577"/>
      <pc:docMkLst>
        <pc:docMk/>
      </pc:docMkLst>
      <pc:sldChg chg="addSp delSp modSp mod">
        <pc:chgData name="Robert" userId="16ac54d2-70c7-4f25-911e-553c885e1c73" providerId="ADAL" clId="{FD62B91D-F3F6-4B3B-A7F2-DADA308F8791}" dt="2020-08-17T22:45:28.035" v="542" actId="1076"/>
        <pc:sldMkLst>
          <pc:docMk/>
          <pc:sldMk cId="1509659519" sldId="1369"/>
        </pc:sldMkLst>
        <pc:spChg chg="del">
          <ac:chgData name="Robert" userId="16ac54d2-70c7-4f25-911e-553c885e1c73" providerId="ADAL" clId="{FD62B91D-F3F6-4B3B-A7F2-DADA308F8791}" dt="2020-08-17T20:26:32.037" v="166" actId="478"/>
          <ac:spMkLst>
            <pc:docMk/>
            <pc:sldMk cId="1509659519" sldId="1369"/>
            <ac:spMk id="8" creationId="{DB5F4867-7AD5-4E7D-9B03-8E67EE4495A8}"/>
          </ac:spMkLst>
        </pc:spChg>
        <pc:spChg chg="mod">
          <ac:chgData name="Robert" userId="16ac54d2-70c7-4f25-911e-553c885e1c73" providerId="ADAL" clId="{FD62B91D-F3F6-4B3B-A7F2-DADA308F8791}" dt="2020-08-17T22:45:28.035" v="542" actId="1076"/>
          <ac:spMkLst>
            <pc:docMk/>
            <pc:sldMk cId="1509659519" sldId="1369"/>
            <ac:spMk id="10" creationId="{2485159A-FE29-40A8-9B80-967A026645B8}"/>
          </ac:spMkLst>
        </pc:spChg>
        <pc:spChg chg="del mod">
          <ac:chgData name="Robert" userId="16ac54d2-70c7-4f25-911e-553c885e1c73" providerId="ADAL" clId="{FD62B91D-F3F6-4B3B-A7F2-DADA308F8791}" dt="2020-08-17T20:29:58.269" v="198" actId="478"/>
          <ac:spMkLst>
            <pc:docMk/>
            <pc:sldMk cId="1509659519" sldId="1369"/>
            <ac:spMk id="11" creationId="{4A0C40B3-423F-40C1-B622-B0A5BD79EA3B}"/>
          </ac:spMkLst>
        </pc:spChg>
        <pc:spChg chg="add del mod">
          <ac:chgData name="Robert" userId="16ac54d2-70c7-4f25-911e-553c885e1c73" providerId="ADAL" clId="{FD62B91D-F3F6-4B3B-A7F2-DADA308F8791}" dt="2020-08-17T20:37:10.481" v="472" actId="478"/>
          <ac:spMkLst>
            <pc:docMk/>
            <pc:sldMk cId="1509659519" sldId="1369"/>
            <ac:spMk id="12" creationId="{31770B93-C1A9-4061-882C-2178207021A9}"/>
          </ac:spMkLst>
        </pc:spChg>
        <pc:spChg chg="mod">
          <ac:chgData name="Robert" userId="16ac54d2-70c7-4f25-911e-553c885e1c73" providerId="ADAL" clId="{FD62B91D-F3F6-4B3B-A7F2-DADA308F8791}" dt="2020-08-17T20:36:58.649" v="471" actId="313"/>
          <ac:spMkLst>
            <pc:docMk/>
            <pc:sldMk cId="1509659519" sldId="1369"/>
            <ac:spMk id="18" creationId="{E5B97BA5-E3C1-45FF-B5E6-FBE54EBAAE03}"/>
          </ac:spMkLst>
        </pc:spChg>
        <pc:spChg chg="mod">
          <ac:chgData name="Robert" userId="16ac54d2-70c7-4f25-911e-553c885e1c73" providerId="ADAL" clId="{FD62B91D-F3F6-4B3B-A7F2-DADA308F8791}" dt="2020-08-17T20:34:56.368" v="435" actId="20577"/>
          <ac:spMkLst>
            <pc:docMk/>
            <pc:sldMk cId="1509659519" sldId="1369"/>
            <ac:spMk id="27" creationId="{33F6C1E0-A888-455A-85DB-FC67BA537080}"/>
          </ac:spMkLst>
        </pc:spChg>
      </pc:sldChg>
      <pc:sldChg chg="modSp mod">
        <pc:chgData name="Robert" userId="16ac54d2-70c7-4f25-911e-553c885e1c73" providerId="ADAL" clId="{FD62B91D-F3F6-4B3B-A7F2-DADA308F8791}" dt="2020-08-18T01:00:17.281" v="892" actId="20577"/>
        <pc:sldMkLst>
          <pc:docMk/>
          <pc:sldMk cId="4236130053" sldId="1370"/>
        </pc:sldMkLst>
        <pc:spChg chg="mod">
          <ac:chgData name="Robert" userId="16ac54d2-70c7-4f25-911e-553c885e1c73" providerId="ADAL" clId="{FD62B91D-F3F6-4B3B-A7F2-DADA308F8791}" dt="2020-08-18T01:00:17.281" v="892" actId="20577"/>
          <ac:spMkLst>
            <pc:docMk/>
            <pc:sldMk cId="4236130053" sldId="1370"/>
            <ac:spMk id="8" creationId="{66137C81-BE8D-4FD2-AA45-643CC35A8D43}"/>
          </ac:spMkLst>
        </pc:spChg>
        <pc:spChg chg="mod">
          <ac:chgData name="Robert" userId="16ac54d2-70c7-4f25-911e-553c885e1c73" providerId="ADAL" clId="{FD62B91D-F3F6-4B3B-A7F2-DADA308F8791}" dt="2020-08-18T00:59:47.969" v="886" actId="20577"/>
          <ac:spMkLst>
            <pc:docMk/>
            <pc:sldMk cId="4236130053" sldId="1370"/>
            <ac:spMk id="27" creationId="{33F6C1E0-A888-455A-85DB-FC67BA537080}"/>
          </ac:spMkLst>
        </pc:spChg>
      </pc:sldChg>
      <pc:sldChg chg="modSp mod">
        <pc:chgData name="Robert" userId="16ac54d2-70c7-4f25-911e-553c885e1c73" providerId="ADAL" clId="{FD62B91D-F3F6-4B3B-A7F2-DADA308F8791}" dt="2020-08-18T00:44:16.055" v="819" actId="20577"/>
        <pc:sldMkLst>
          <pc:docMk/>
          <pc:sldMk cId="840382577" sldId="1371"/>
        </pc:sldMkLst>
        <pc:spChg chg="mod">
          <ac:chgData name="Robert" userId="16ac54d2-70c7-4f25-911e-553c885e1c73" providerId="ADAL" clId="{FD62B91D-F3F6-4B3B-A7F2-DADA308F8791}" dt="2020-08-18T00:44:16.055" v="819" actId="20577"/>
          <ac:spMkLst>
            <pc:docMk/>
            <pc:sldMk cId="840382577" sldId="1371"/>
            <ac:spMk id="2" creationId="{3518C642-6A4F-40FD-ACE6-77C6A47708E2}"/>
          </ac:spMkLst>
        </pc:spChg>
        <pc:spChg chg="mod">
          <ac:chgData name="Robert" userId="16ac54d2-70c7-4f25-911e-553c885e1c73" providerId="ADAL" clId="{FD62B91D-F3F6-4B3B-A7F2-DADA308F8791}" dt="2020-08-18T00:08:25.087" v="793" actId="1076"/>
          <ac:spMkLst>
            <pc:docMk/>
            <pc:sldMk cId="840382577" sldId="1371"/>
            <ac:spMk id="23" creationId="{B5475845-7C95-4299-B3C2-DF427B9044CE}"/>
          </ac:spMkLst>
        </pc:spChg>
        <pc:spChg chg="mod">
          <ac:chgData name="Robert" userId="16ac54d2-70c7-4f25-911e-553c885e1c73" providerId="ADAL" clId="{FD62B91D-F3F6-4B3B-A7F2-DADA308F8791}" dt="2020-08-18T00:08:59.648" v="796" actId="1076"/>
          <ac:spMkLst>
            <pc:docMk/>
            <pc:sldMk cId="840382577" sldId="1371"/>
            <ac:spMk id="24" creationId="{E877B618-D545-4619-A8CE-F15B22769EB4}"/>
          </ac:spMkLst>
        </pc:spChg>
      </pc:sldChg>
      <pc:sldChg chg="addSp delSp modSp mod">
        <pc:chgData name="Robert" userId="16ac54d2-70c7-4f25-911e-553c885e1c73" providerId="ADAL" clId="{FD62B91D-F3F6-4B3B-A7F2-DADA308F8791}" dt="2020-08-17T17:33:58.916" v="35" actId="478"/>
        <pc:sldMkLst>
          <pc:docMk/>
          <pc:sldMk cId="3488115388" sldId="1387"/>
        </pc:sldMkLst>
        <pc:spChg chg="mod">
          <ac:chgData name="Robert" userId="16ac54d2-70c7-4f25-911e-553c885e1c73" providerId="ADAL" clId="{FD62B91D-F3F6-4B3B-A7F2-DADA308F8791}" dt="2020-08-17T17:10:17.899" v="22" actId="113"/>
          <ac:spMkLst>
            <pc:docMk/>
            <pc:sldMk cId="3488115388" sldId="1387"/>
            <ac:spMk id="6" creationId="{A7499DC5-167C-4814-9423-5924EAE66064}"/>
          </ac:spMkLst>
        </pc:spChg>
        <pc:picChg chg="mod">
          <ac:chgData name="Robert" userId="16ac54d2-70c7-4f25-911e-553c885e1c73" providerId="ADAL" clId="{FD62B91D-F3F6-4B3B-A7F2-DADA308F8791}" dt="2020-08-17T17:10:33.348" v="25" actId="1076"/>
          <ac:picMkLst>
            <pc:docMk/>
            <pc:sldMk cId="3488115388" sldId="1387"/>
            <ac:picMk id="4" creationId="{2EF8681F-D0E2-4663-8FCE-A7F9EE2BEC9A}"/>
          </ac:picMkLst>
        </pc:picChg>
        <pc:picChg chg="add del mod">
          <ac:chgData name="Robert" userId="16ac54d2-70c7-4f25-911e-553c885e1c73" providerId="ADAL" clId="{FD62B91D-F3F6-4B3B-A7F2-DADA308F8791}" dt="2020-08-17T17:33:58.916" v="35" actId="478"/>
          <ac:picMkLst>
            <pc:docMk/>
            <pc:sldMk cId="3488115388" sldId="1387"/>
            <ac:picMk id="7" creationId="{F12AB8B5-BFC5-4D45-95E5-F696D28DA643}"/>
          </ac:picMkLst>
        </pc:picChg>
        <pc:picChg chg="add del mod">
          <ac:chgData name="Robert" userId="16ac54d2-70c7-4f25-911e-553c885e1c73" providerId="ADAL" clId="{FD62B91D-F3F6-4B3B-A7F2-DADA308F8791}" dt="2020-08-17T17:33:58.916" v="35" actId="478"/>
          <ac:picMkLst>
            <pc:docMk/>
            <pc:sldMk cId="3488115388" sldId="1387"/>
            <ac:picMk id="9" creationId="{33FDA521-4991-45FB-874E-56DDAA103523}"/>
          </ac:picMkLst>
        </pc:picChg>
      </pc:sldChg>
      <pc:sldChg chg="modSp mod">
        <pc:chgData name="Robert" userId="16ac54d2-70c7-4f25-911e-553c885e1c73" providerId="ADAL" clId="{FD62B91D-F3F6-4B3B-A7F2-DADA308F8791}" dt="2020-08-17T20:21:56.832" v="62" actId="14100"/>
        <pc:sldMkLst>
          <pc:docMk/>
          <pc:sldMk cId="377136178" sldId="1388"/>
        </pc:sldMkLst>
        <pc:spChg chg="mod">
          <ac:chgData name="Robert" userId="16ac54d2-70c7-4f25-911e-553c885e1c73" providerId="ADAL" clId="{FD62B91D-F3F6-4B3B-A7F2-DADA308F8791}" dt="2020-08-17T20:21:10.536" v="50" actId="20577"/>
          <ac:spMkLst>
            <pc:docMk/>
            <pc:sldMk cId="377136178" sldId="1388"/>
            <ac:spMk id="2" creationId="{3518C642-6A4F-40FD-ACE6-77C6A47708E2}"/>
          </ac:spMkLst>
        </pc:spChg>
        <pc:spChg chg="mod">
          <ac:chgData name="Robert" userId="16ac54d2-70c7-4f25-911e-553c885e1c73" providerId="ADAL" clId="{FD62B91D-F3F6-4B3B-A7F2-DADA308F8791}" dt="2020-08-17T20:21:56.832" v="62" actId="14100"/>
          <ac:spMkLst>
            <pc:docMk/>
            <pc:sldMk cId="377136178" sldId="1388"/>
            <ac:spMk id="17" creationId="{B71803AF-25FF-45A7-98E1-97A6857AC9D2}"/>
          </ac:spMkLst>
        </pc:spChg>
        <pc:picChg chg="mod">
          <ac:chgData name="Robert" userId="16ac54d2-70c7-4f25-911e-553c885e1c73" providerId="ADAL" clId="{FD62B91D-F3F6-4B3B-A7F2-DADA308F8791}" dt="2020-08-17T19:37:59.430" v="37" actId="1076"/>
          <ac:picMkLst>
            <pc:docMk/>
            <pc:sldMk cId="377136178" sldId="1388"/>
            <ac:picMk id="5" creationId="{2A4A7514-4163-4D85-AB1C-4A86512E13F0}"/>
          </ac:picMkLst>
        </pc:picChg>
      </pc:sldChg>
      <pc:sldChg chg="addSp modSp mod">
        <pc:chgData name="Robert" userId="16ac54d2-70c7-4f25-911e-553c885e1c73" providerId="ADAL" clId="{FD62B91D-F3F6-4B3B-A7F2-DADA308F8791}" dt="2020-08-18T00:58:39.550" v="851" actId="1076"/>
        <pc:sldMkLst>
          <pc:docMk/>
          <pc:sldMk cId="4144356848" sldId="1389"/>
        </pc:sldMkLst>
        <pc:spChg chg="mod">
          <ac:chgData name="Robert" userId="16ac54d2-70c7-4f25-911e-553c885e1c73" providerId="ADAL" clId="{FD62B91D-F3F6-4B3B-A7F2-DADA308F8791}" dt="2020-08-17T20:22:37.142" v="63" actId="6549"/>
          <ac:spMkLst>
            <pc:docMk/>
            <pc:sldMk cId="4144356848" sldId="1389"/>
            <ac:spMk id="2" creationId="{3518C642-6A4F-40FD-ACE6-77C6A47708E2}"/>
          </ac:spMkLst>
        </pc:spChg>
        <pc:spChg chg="mod">
          <ac:chgData name="Robert" userId="16ac54d2-70c7-4f25-911e-553c885e1c73" providerId="ADAL" clId="{FD62B91D-F3F6-4B3B-A7F2-DADA308F8791}" dt="2020-08-17T20:24:07.970" v="119" actId="20577"/>
          <ac:spMkLst>
            <pc:docMk/>
            <pc:sldMk cId="4144356848" sldId="1389"/>
            <ac:spMk id="3" creationId="{99CDF5AD-ACFC-40C0-A5CE-767AABD086A0}"/>
          </ac:spMkLst>
        </pc:spChg>
        <pc:spChg chg="mod">
          <ac:chgData name="Robert" userId="16ac54d2-70c7-4f25-911e-553c885e1c73" providerId="ADAL" clId="{FD62B91D-F3F6-4B3B-A7F2-DADA308F8791}" dt="2020-08-18T00:58:39.550" v="851" actId="1076"/>
          <ac:spMkLst>
            <pc:docMk/>
            <pc:sldMk cId="4144356848" sldId="1389"/>
            <ac:spMk id="23" creationId="{3BF9D12B-0094-45DA-B400-D36AA4750304}"/>
          </ac:spMkLst>
        </pc:spChg>
        <pc:spChg chg="mod">
          <ac:chgData name="Robert" userId="16ac54d2-70c7-4f25-911e-553c885e1c73" providerId="ADAL" clId="{FD62B91D-F3F6-4B3B-A7F2-DADA308F8791}" dt="2020-08-18T00:10:18.106" v="817" actId="6549"/>
          <ac:spMkLst>
            <pc:docMk/>
            <pc:sldMk cId="4144356848" sldId="1389"/>
            <ac:spMk id="27" creationId="{33F6C1E0-A888-455A-85DB-FC67BA537080}"/>
          </ac:spMkLst>
        </pc:spChg>
        <pc:spChg chg="mod">
          <ac:chgData name="Robert" userId="16ac54d2-70c7-4f25-911e-553c885e1c73" providerId="ADAL" clId="{FD62B91D-F3F6-4B3B-A7F2-DADA308F8791}" dt="2020-08-18T00:58:29.224" v="836" actId="113"/>
          <ac:spMkLst>
            <pc:docMk/>
            <pc:sldMk cId="4144356848" sldId="1389"/>
            <ac:spMk id="28" creationId="{6EC8A4E2-3284-4E80-995A-71DE1932A4D5}"/>
          </ac:spMkLst>
        </pc:spChg>
        <pc:grpChg chg="add mod">
          <ac:chgData name="Robert" userId="16ac54d2-70c7-4f25-911e-553c885e1c73" providerId="ADAL" clId="{FD62B91D-F3F6-4B3B-A7F2-DADA308F8791}" dt="2020-08-17T19:38:16.584" v="40" actId="1076"/>
          <ac:grpSpMkLst>
            <pc:docMk/>
            <pc:sldMk cId="4144356848" sldId="1389"/>
            <ac:grpSpMk id="5" creationId="{4A8B8453-52F1-4DC2-A605-0D2759708DA9}"/>
          </ac:grpSpMkLst>
        </pc:grpChg>
        <pc:grpChg chg="mod">
          <ac:chgData name="Robert" userId="16ac54d2-70c7-4f25-911e-553c885e1c73" providerId="ADAL" clId="{FD62B91D-F3F6-4B3B-A7F2-DADA308F8791}" dt="2020-08-17T19:38:12.227" v="38" actId="164"/>
          <ac:grpSpMkLst>
            <pc:docMk/>
            <pc:sldMk cId="4144356848" sldId="1389"/>
            <ac:grpSpMk id="16" creationId="{DBDDA57A-8A47-45DA-B328-008128B72B82}"/>
          </ac:grpSpMkLst>
        </pc:grpChg>
        <pc:picChg chg="mod">
          <ac:chgData name="Robert" userId="16ac54d2-70c7-4f25-911e-553c885e1c73" providerId="ADAL" clId="{FD62B91D-F3F6-4B3B-A7F2-DADA308F8791}" dt="2020-08-17T19:38:12.227" v="38" actId="164"/>
          <ac:picMkLst>
            <pc:docMk/>
            <pc:sldMk cId="4144356848" sldId="1389"/>
            <ac:picMk id="31" creationId="{78C95492-1A8F-4DD5-9079-444EEEAEB8FA}"/>
          </ac:picMkLst>
        </pc:picChg>
      </pc:sldChg>
      <pc:sldChg chg="addSp modSp mod">
        <pc:chgData name="Robert" userId="16ac54d2-70c7-4f25-911e-553c885e1c73" providerId="ADAL" clId="{FD62B91D-F3F6-4B3B-A7F2-DADA308F8791}" dt="2020-08-18T01:01:21.908" v="938" actId="20577"/>
        <pc:sldMkLst>
          <pc:docMk/>
          <pc:sldMk cId="3601660904" sldId="1390"/>
        </pc:sldMkLst>
        <pc:spChg chg="mod">
          <ac:chgData name="Robert" userId="16ac54d2-70c7-4f25-911e-553c885e1c73" providerId="ADAL" clId="{FD62B91D-F3F6-4B3B-A7F2-DADA308F8791}" dt="2020-08-18T01:01:21.908" v="938" actId="20577"/>
          <ac:spMkLst>
            <pc:docMk/>
            <pc:sldMk cId="3601660904" sldId="1390"/>
            <ac:spMk id="3" creationId="{99CDF5AD-ACFC-40C0-A5CE-767AABD086A0}"/>
          </ac:spMkLst>
        </pc:spChg>
        <pc:spChg chg="mod">
          <ac:chgData name="Robert" userId="16ac54d2-70c7-4f25-911e-553c885e1c73" providerId="ADAL" clId="{FD62B91D-F3F6-4B3B-A7F2-DADA308F8791}" dt="2020-08-17T19:39:36.005" v="48" actId="1076"/>
          <ac:spMkLst>
            <pc:docMk/>
            <pc:sldMk cId="3601660904" sldId="1390"/>
            <ac:spMk id="7" creationId="{7070488D-0304-44F9-ADBF-11BEE15A44C4}"/>
          </ac:spMkLst>
        </pc:spChg>
        <pc:grpChg chg="add mod">
          <ac:chgData name="Robert" userId="16ac54d2-70c7-4f25-911e-553c885e1c73" providerId="ADAL" clId="{FD62B91D-F3F6-4B3B-A7F2-DADA308F8791}" dt="2020-08-17T19:39:12.068" v="43" actId="1076"/>
          <ac:grpSpMkLst>
            <pc:docMk/>
            <pc:sldMk cId="3601660904" sldId="1390"/>
            <ac:grpSpMk id="4" creationId="{271D1DA0-A7D2-440C-96D4-AAD8D35EB297}"/>
          </ac:grpSpMkLst>
        </pc:grpChg>
        <pc:grpChg chg="mod">
          <ac:chgData name="Robert" userId="16ac54d2-70c7-4f25-911e-553c885e1c73" providerId="ADAL" clId="{FD62B91D-F3F6-4B3B-A7F2-DADA308F8791}" dt="2020-08-17T19:39:07.127" v="41" actId="164"/>
          <ac:grpSpMkLst>
            <pc:docMk/>
            <pc:sldMk cId="3601660904" sldId="1390"/>
            <ac:grpSpMk id="12" creationId="{840BB240-4623-4A43-88F1-4082A142B801}"/>
          </ac:grpSpMkLst>
        </pc:grpChg>
        <pc:grpChg chg="mod">
          <ac:chgData name="Robert" userId="16ac54d2-70c7-4f25-911e-553c885e1c73" providerId="ADAL" clId="{FD62B91D-F3F6-4B3B-A7F2-DADA308F8791}" dt="2020-08-17T19:39:07.127" v="41" actId="164"/>
          <ac:grpSpMkLst>
            <pc:docMk/>
            <pc:sldMk cId="3601660904" sldId="1390"/>
            <ac:grpSpMk id="14" creationId="{3C5A711C-45DA-45A1-A09E-64B61E4358C3}"/>
          </ac:grpSpMkLst>
        </pc:grpChg>
        <pc:grpChg chg="mod">
          <ac:chgData name="Robert" userId="16ac54d2-70c7-4f25-911e-553c885e1c73" providerId="ADAL" clId="{FD62B91D-F3F6-4B3B-A7F2-DADA308F8791}" dt="2020-08-17T19:39:07.127" v="41" actId="164"/>
          <ac:grpSpMkLst>
            <pc:docMk/>
            <pc:sldMk cId="3601660904" sldId="1390"/>
            <ac:grpSpMk id="29" creationId="{DF173E25-30E0-4440-A990-A4985B7509EE}"/>
          </ac:grpSpMkLst>
        </pc:grpChg>
        <pc:picChg chg="mod">
          <ac:chgData name="Robert" userId="16ac54d2-70c7-4f25-911e-553c885e1c73" providerId="ADAL" clId="{FD62B91D-F3F6-4B3B-A7F2-DADA308F8791}" dt="2020-08-17T19:39:31.467" v="47" actId="1076"/>
          <ac:picMkLst>
            <pc:docMk/>
            <pc:sldMk cId="3601660904" sldId="1390"/>
            <ac:picMk id="9" creationId="{ABDE9260-B296-42C7-B903-F9C90B4F0620}"/>
          </ac:picMkLst>
        </pc:picChg>
        <pc:picChg chg="mod">
          <ac:chgData name="Robert" userId="16ac54d2-70c7-4f25-911e-553c885e1c73" providerId="ADAL" clId="{FD62B91D-F3F6-4B3B-A7F2-DADA308F8791}" dt="2020-08-17T19:39:07.127" v="41" actId="164"/>
          <ac:picMkLst>
            <pc:docMk/>
            <pc:sldMk cId="3601660904" sldId="1390"/>
            <ac:picMk id="26" creationId="{5C6EF848-B5AD-4F92-B499-898B3A0F85F5}"/>
          </ac:picMkLst>
        </pc:picChg>
        <pc:cxnChg chg="mod">
          <ac:chgData name="Robert" userId="16ac54d2-70c7-4f25-911e-553c885e1c73" providerId="ADAL" clId="{FD62B91D-F3F6-4B3B-A7F2-DADA308F8791}" dt="2020-08-17T19:39:07.127" v="41" actId="164"/>
          <ac:cxnSpMkLst>
            <pc:docMk/>
            <pc:sldMk cId="3601660904" sldId="1390"/>
            <ac:cxnSpMk id="21" creationId="{A9871D47-4D68-46C7-BA72-26D4DCB5A21A}"/>
          </ac:cxnSpMkLst>
        </pc:cxnChg>
        <pc:cxnChg chg="mod">
          <ac:chgData name="Robert" userId="16ac54d2-70c7-4f25-911e-553c885e1c73" providerId="ADAL" clId="{FD62B91D-F3F6-4B3B-A7F2-DADA308F8791}" dt="2020-08-17T19:39:07.127" v="41" actId="164"/>
          <ac:cxnSpMkLst>
            <pc:docMk/>
            <pc:sldMk cId="3601660904" sldId="1390"/>
            <ac:cxnSpMk id="22" creationId="{F3A1992C-AD76-4B88-9DBF-92ECA08FD1F0}"/>
          </ac:cxnSpMkLst>
        </pc:cxnChg>
        <pc:cxnChg chg="mod">
          <ac:chgData name="Robert" userId="16ac54d2-70c7-4f25-911e-553c885e1c73" providerId="ADAL" clId="{FD62B91D-F3F6-4B3B-A7F2-DADA308F8791}" dt="2020-08-17T19:39:46.202" v="49" actId="1076"/>
          <ac:cxnSpMkLst>
            <pc:docMk/>
            <pc:sldMk cId="3601660904" sldId="1390"/>
            <ac:cxnSpMk id="25" creationId="{5CA7084E-2E71-406C-9A14-D1E3AEA05928}"/>
          </ac:cxnSpMkLst>
        </pc:cxnChg>
      </pc:sldChg>
      <pc:sldChg chg="modSp mod">
        <pc:chgData name="Robert" userId="16ac54d2-70c7-4f25-911e-553c885e1c73" providerId="ADAL" clId="{FD62B91D-F3F6-4B3B-A7F2-DADA308F8791}" dt="2020-08-18T01:10:47.590" v="1002" actId="20577"/>
        <pc:sldMkLst>
          <pc:docMk/>
          <pc:sldMk cId="3399858139" sldId="1398"/>
        </pc:sldMkLst>
        <pc:spChg chg="mod">
          <ac:chgData name="Robert" userId="16ac54d2-70c7-4f25-911e-553c885e1c73" providerId="ADAL" clId="{FD62B91D-F3F6-4B3B-A7F2-DADA308F8791}" dt="2020-08-18T01:10:47.590" v="1002" actId="20577"/>
          <ac:spMkLst>
            <pc:docMk/>
            <pc:sldMk cId="3399858139" sldId="1398"/>
            <ac:spMk id="8" creationId="{66137C81-BE8D-4FD2-AA45-643CC35A8D43}"/>
          </ac:spMkLst>
        </pc:spChg>
        <pc:spChg chg="mod">
          <ac:chgData name="Robert" userId="16ac54d2-70c7-4f25-911e-553c885e1c73" providerId="ADAL" clId="{FD62B91D-F3F6-4B3B-A7F2-DADA308F8791}" dt="2020-08-18T01:10:20.142" v="983" actId="6549"/>
          <ac:spMkLst>
            <pc:docMk/>
            <pc:sldMk cId="3399858139" sldId="1398"/>
            <ac:spMk id="27" creationId="{33F6C1E0-A888-455A-85DB-FC67BA537080}"/>
          </ac:spMkLst>
        </pc:spChg>
      </pc:sldChg>
      <pc:sldChg chg="addSp delSp modSp new mod modClrScheme chgLayout">
        <pc:chgData name="Robert" userId="16ac54d2-70c7-4f25-911e-553c885e1c73" providerId="ADAL" clId="{FD62B91D-F3F6-4B3B-A7F2-DADA308F8791}" dt="2020-08-18T00:05:53.629" v="729" actId="1076"/>
        <pc:sldMkLst>
          <pc:docMk/>
          <pc:sldMk cId="211505208" sldId="1399"/>
        </pc:sldMkLst>
        <pc:spChg chg="del">
          <ac:chgData name="Robert" userId="16ac54d2-70c7-4f25-911e-553c885e1c73" providerId="ADAL" clId="{FD62B91D-F3F6-4B3B-A7F2-DADA308F8791}" dt="2020-08-17T22:47:29.129" v="614" actId="700"/>
          <ac:spMkLst>
            <pc:docMk/>
            <pc:sldMk cId="211505208" sldId="1399"/>
            <ac:spMk id="2" creationId="{A8C82E0E-118D-4D20-948E-2EC51BDFE2BC}"/>
          </ac:spMkLst>
        </pc:spChg>
        <pc:spChg chg="mod ord">
          <ac:chgData name="Robert" userId="16ac54d2-70c7-4f25-911e-553c885e1c73" providerId="ADAL" clId="{FD62B91D-F3F6-4B3B-A7F2-DADA308F8791}" dt="2020-08-17T22:47:29.129" v="614" actId="700"/>
          <ac:spMkLst>
            <pc:docMk/>
            <pc:sldMk cId="211505208" sldId="1399"/>
            <ac:spMk id="3" creationId="{DFF472C1-605E-42FB-A7D0-3AAB0B032FE5}"/>
          </ac:spMkLst>
        </pc:spChg>
        <pc:spChg chg="add mod">
          <ac:chgData name="Robert" userId="16ac54d2-70c7-4f25-911e-553c885e1c73" providerId="ADAL" clId="{FD62B91D-F3F6-4B3B-A7F2-DADA308F8791}" dt="2020-08-17T22:55:36.993" v="644" actId="2085"/>
          <ac:spMkLst>
            <pc:docMk/>
            <pc:sldMk cId="211505208" sldId="1399"/>
            <ac:spMk id="13" creationId="{1AD5EEA2-B084-4DB3-8AAB-E32052A5CC7C}"/>
          </ac:spMkLst>
        </pc:spChg>
        <pc:spChg chg="add del mod">
          <ac:chgData name="Robert" userId="16ac54d2-70c7-4f25-911e-553c885e1c73" providerId="ADAL" clId="{FD62B91D-F3F6-4B3B-A7F2-DADA308F8791}" dt="2020-08-17T22:59:53.031" v="698" actId="11529"/>
          <ac:spMkLst>
            <pc:docMk/>
            <pc:sldMk cId="211505208" sldId="1399"/>
            <ac:spMk id="17" creationId="{6AF75E86-0D39-41DD-AF12-98512A2A4A97}"/>
          </ac:spMkLst>
        </pc:spChg>
        <pc:picChg chg="add del mod">
          <ac:chgData name="Robert" userId="16ac54d2-70c7-4f25-911e-553c885e1c73" providerId="ADAL" clId="{FD62B91D-F3F6-4B3B-A7F2-DADA308F8791}" dt="2020-08-18T00:05:25.730" v="722" actId="478"/>
          <ac:picMkLst>
            <pc:docMk/>
            <pc:sldMk cId="211505208" sldId="1399"/>
            <ac:picMk id="5" creationId="{AB8FCE86-4D7A-43BF-89D2-B3235E1D1C85}"/>
          </ac:picMkLst>
        </pc:picChg>
        <pc:picChg chg="add del mod">
          <ac:chgData name="Robert" userId="16ac54d2-70c7-4f25-911e-553c885e1c73" providerId="ADAL" clId="{FD62B91D-F3F6-4B3B-A7F2-DADA308F8791}" dt="2020-08-18T00:05:15.152" v="719" actId="478"/>
          <ac:picMkLst>
            <pc:docMk/>
            <pc:sldMk cId="211505208" sldId="1399"/>
            <ac:picMk id="21" creationId="{FE4D042D-7A13-4435-A373-16DF7328EF89}"/>
          </ac:picMkLst>
        </pc:picChg>
        <pc:picChg chg="add del mod">
          <ac:chgData name="Robert" userId="16ac54d2-70c7-4f25-911e-553c885e1c73" providerId="ADAL" clId="{FD62B91D-F3F6-4B3B-A7F2-DADA308F8791}" dt="2020-08-17T23:34:23.943" v="705" actId="478"/>
          <ac:picMkLst>
            <pc:docMk/>
            <pc:sldMk cId="211505208" sldId="1399"/>
            <ac:picMk id="23" creationId="{E62B5E96-903C-4869-9956-03C9B8E38C64}"/>
          </ac:picMkLst>
        </pc:picChg>
        <pc:picChg chg="add del">
          <ac:chgData name="Robert" userId="16ac54d2-70c7-4f25-911e-553c885e1c73" providerId="ADAL" clId="{FD62B91D-F3F6-4B3B-A7F2-DADA308F8791}" dt="2020-08-17T23:34:31.840" v="707" actId="478"/>
          <ac:picMkLst>
            <pc:docMk/>
            <pc:sldMk cId="211505208" sldId="1399"/>
            <ac:picMk id="25" creationId="{B54F7744-417C-4A75-A21C-E9C8B911D135}"/>
          </ac:picMkLst>
        </pc:picChg>
        <pc:picChg chg="add mod">
          <ac:chgData name="Robert" userId="16ac54d2-70c7-4f25-911e-553c885e1c73" providerId="ADAL" clId="{FD62B91D-F3F6-4B3B-A7F2-DADA308F8791}" dt="2020-08-18T00:05:53.629" v="729" actId="1076"/>
          <ac:picMkLst>
            <pc:docMk/>
            <pc:sldMk cId="211505208" sldId="1399"/>
            <ac:picMk id="27" creationId="{A8208931-EB12-4EBF-97FB-DC61EE8CE82B}"/>
          </ac:picMkLst>
        </pc:picChg>
        <pc:picChg chg="add del mod">
          <ac:chgData name="Robert" userId="16ac54d2-70c7-4f25-911e-553c885e1c73" providerId="ADAL" clId="{FD62B91D-F3F6-4B3B-A7F2-DADA308F8791}" dt="2020-08-18T00:05:17.233" v="720" actId="478"/>
          <ac:picMkLst>
            <pc:docMk/>
            <pc:sldMk cId="211505208" sldId="1399"/>
            <ac:picMk id="29" creationId="{D9029567-DE0B-4BCD-BA4C-AC0BE6DB6B20}"/>
          </ac:picMkLst>
        </pc:picChg>
        <pc:cxnChg chg="add mod">
          <ac:chgData name="Robert" userId="16ac54d2-70c7-4f25-911e-553c885e1c73" providerId="ADAL" clId="{FD62B91D-F3F6-4B3B-A7F2-DADA308F8791}" dt="2020-08-17T22:57:04.144" v="660" actId="692"/>
          <ac:cxnSpMkLst>
            <pc:docMk/>
            <pc:sldMk cId="211505208" sldId="1399"/>
            <ac:cxnSpMk id="7" creationId="{BBCC7FDB-4B99-4DB0-9200-8AFE523E4C40}"/>
          </ac:cxnSpMkLst>
        </pc:cxnChg>
        <pc:cxnChg chg="add mod">
          <ac:chgData name="Robert" userId="16ac54d2-70c7-4f25-911e-553c885e1c73" providerId="ADAL" clId="{FD62B91D-F3F6-4B3B-A7F2-DADA308F8791}" dt="2020-08-17T22:56:53.171" v="659" actId="692"/>
          <ac:cxnSpMkLst>
            <pc:docMk/>
            <pc:sldMk cId="211505208" sldId="1399"/>
            <ac:cxnSpMk id="9" creationId="{895521F6-16D4-4040-A56C-1F7DF0B85CDC}"/>
          </ac:cxnSpMkLst>
        </pc:cxnChg>
        <pc:cxnChg chg="add mod">
          <ac:chgData name="Robert" userId="16ac54d2-70c7-4f25-911e-553c885e1c73" providerId="ADAL" clId="{FD62B91D-F3F6-4B3B-A7F2-DADA308F8791}" dt="2020-08-17T23:00:10.735" v="700" actId="1076"/>
          <ac:cxnSpMkLst>
            <pc:docMk/>
            <pc:sldMk cId="211505208" sldId="1399"/>
            <ac:cxnSpMk id="18" creationId="{D0CD14A6-007B-473A-AC34-9340ED6D7810}"/>
          </ac:cxnSpMkLst>
        </pc:cxnChg>
        <pc:cxnChg chg="add mod">
          <ac:chgData name="Robert" userId="16ac54d2-70c7-4f25-911e-553c885e1c73" providerId="ADAL" clId="{FD62B91D-F3F6-4B3B-A7F2-DADA308F8791}" dt="2020-08-17T23:00:10.735" v="700" actId="1076"/>
          <ac:cxnSpMkLst>
            <pc:docMk/>
            <pc:sldMk cId="211505208" sldId="1399"/>
            <ac:cxnSpMk id="19" creationId="{3F5B5EB6-EBDD-4764-B898-7AE3FAC856A3}"/>
          </ac:cxnSpMkLst>
        </pc:cxnChg>
      </pc:sldChg>
      <pc:sldChg chg="addSp delSp modSp add del mod">
        <pc:chgData name="Robert" userId="16ac54d2-70c7-4f25-911e-553c885e1c73" providerId="ADAL" clId="{FD62B91D-F3F6-4B3B-A7F2-DADA308F8791}" dt="2020-08-17T17:33:53.009" v="34" actId="47"/>
        <pc:sldMkLst>
          <pc:docMk/>
          <pc:sldMk cId="1476493642" sldId="1399"/>
        </pc:sldMkLst>
        <pc:spChg chg="del">
          <ac:chgData name="Robert" userId="16ac54d2-70c7-4f25-911e-553c885e1c73" providerId="ADAL" clId="{FD62B91D-F3F6-4B3B-A7F2-DADA308F8791}" dt="2020-08-17T17:11:06.853" v="30" actId="478"/>
          <ac:spMkLst>
            <pc:docMk/>
            <pc:sldMk cId="1476493642" sldId="1399"/>
            <ac:spMk id="3" creationId="{86741053-0425-4BF1-9035-0EF36014296B}"/>
          </ac:spMkLst>
        </pc:spChg>
        <pc:spChg chg="del">
          <ac:chgData name="Robert" userId="16ac54d2-70c7-4f25-911e-553c885e1c73" providerId="ADAL" clId="{FD62B91D-F3F6-4B3B-A7F2-DADA308F8791}" dt="2020-08-17T17:11:06.853" v="30" actId="478"/>
          <ac:spMkLst>
            <pc:docMk/>
            <pc:sldMk cId="1476493642" sldId="1399"/>
            <ac:spMk id="5" creationId="{3125FB2C-36A2-4E16-AC4B-13144930A2B7}"/>
          </ac:spMkLst>
        </pc:spChg>
        <pc:spChg chg="mod">
          <ac:chgData name="Robert" userId="16ac54d2-70c7-4f25-911e-553c885e1c73" providerId="ADAL" clId="{FD62B91D-F3F6-4B3B-A7F2-DADA308F8791}" dt="2020-08-17T17:11:12.591" v="31" actId="113"/>
          <ac:spMkLst>
            <pc:docMk/>
            <pc:sldMk cId="1476493642" sldId="1399"/>
            <ac:spMk id="6" creationId="{A7499DC5-167C-4814-9423-5924EAE66064}"/>
          </ac:spMkLst>
        </pc:spChg>
        <pc:picChg chg="del">
          <ac:chgData name="Robert" userId="16ac54d2-70c7-4f25-911e-553c885e1c73" providerId="ADAL" clId="{FD62B91D-F3F6-4B3B-A7F2-DADA308F8791}" dt="2020-08-17T17:11:03.533" v="29" actId="478"/>
          <ac:picMkLst>
            <pc:docMk/>
            <pc:sldMk cId="1476493642" sldId="1399"/>
            <ac:picMk id="7" creationId="{F12AB8B5-BFC5-4D45-95E5-F696D28DA643}"/>
          </ac:picMkLst>
        </pc:picChg>
        <pc:picChg chg="add mod">
          <ac:chgData name="Robert" userId="16ac54d2-70c7-4f25-911e-553c885e1c73" providerId="ADAL" clId="{FD62B91D-F3F6-4B3B-A7F2-DADA308F8791}" dt="2020-08-17T17:11:25.695" v="33" actId="1076"/>
          <ac:picMkLst>
            <pc:docMk/>
            <pc:sldMk cId="1476493642" sldId="1399"/>
            <ac:picMk id="8" creationId="{60F8C3E7-1982-4376-8B9E-68886CCE1FB9}"/>
          </ac:picMkLst>
        </pc:picChg>
        <pc:picChg chg="del">
          <ac:chgData name="Robert" userId="16ac54d2-70c7-4f25-911e-553c885e1c73" providerId="ADAL" clId="{FD62B91D-F3F6-4B3B-A7F2-DADA308F8791}" dt="2020-08-17T17:11:03.533" v="29" actId="478"/>
          <ac:picMkLst>
            <pc:docMk/>
            <pc:sldMk cId="1476493642" sldId="1399"/>
            <ac:picMk id="9" creationId="{33FDA521-4991-45FB-874E-56DDAA103523}"/>
          </ac:picMkLst>
        </pc:picChg>
      </pc:sldChg>
    </pc:docChg>
  </pc:docChgLst>
  <pc:docChgLst>
    <pc:chgData name="Kelly Nguyen" userId="30c6bc55-6457-412a-8a90-d454007f5f13" providerId="ADAL" clId="{9E2FE772-7E73-4FB0-BC53-C1198E9ADF6E}"/>
    <pc:docChg chg="undo custSel addSld delSld modSld sldOrd">
      <pc:chgData name="Kelly Nguyen" userId="30c6bc55-6457-412a-8a90-d454007f5f13" providerId="ADAL" clId="{9E2FE772-7E73-4FB0-BC53-C1198E9ADF6E}" dt="2020-08-14T20:13:12.296" v="897" actId="368"/>
      <pc:docMkLst>
        <pc:docMk/>
      </pc:docMkLst>
      <pc:sldChg chg="modSp">
        <pc:chgData name="Kelly Nguyen" userId="30c6bc55-6457-412a-8a90-d454007f5f13" providerId="ADAL" clId="{9E2FE772-7E73-4FB0-BC53-C1198E9ADF6E}" dt="2020-08-11T23:00:01.344" v="0" actId="14100"/>
        <pc:sldMkLst>
          <pc:docMk/>
          <pc:sldMk cId="1520621171" sldId="1218"/>
        </pc:sldMkLst>
        <pc:spChg chg="mod">
          <ac:chgData name="Kelly Nguyen" userId="30c6bc55-6457-412a-8a90-d454007f5f13" providerId="ADAL" clId="{9E2FE772-7E73-4FB0-BC53-C1198E9ADF6E}" dt="2020-08-11T23:00:01.344" v="0" actId="14100"/>
          <ac:spMkLst>
            <pc:docMk/>
            <pc:sldMk cId="1520621171" sldId="1218"/>
            <ac:spMk id="4" creationId="{66980283-0ECF-4177-A252-D16BE528EEB2}"/>
          </ac:spMkLst>
        </pc:spChg>
      </pc:sldChg>
      <pc:sldChg chg="addSp delSp modSp">
        <pc:chgData name="Kelly Nguyen" userId="30c6bc55-6457-412a-8a90-d454007f5f13" providerId="ADAL" clId="{9E2FE772-7E73-4FB0-BC53-C1198E9ADF6E}" dt="2020-08-12T21:32:56.377" v="10" actId="1076"/>
        <pc:sldMkLst>
          <pc:docMk/>
          <pc:sldMk cId="2097441153" sldId="1358"/>
        </pc:sldMkLst>
        <pc:spChg chg="add del">
          <ac:chgData name="Kelly Nguyen" userId="30c6bc55-6457-412a-8a90-d454007f5f13" providerId="ADAL" clId="{9E2FE772-7E73-4FB0-BC53-C1198E9ADF6E}" dt="2020-08-12T21:32:11.373" v="8" actId="478"/>
          <ac:spMkLst>
            <pc:docMk/>
            <pc:sldMk cId="2097441153" sldId="1358"/>
            <ac:spMk id="24" creationId="{F03ED47D-008A-47E8-9119-77BA0B19A90E}"/>
          </ac:spMkLst>
        </pc:spChg>
        <pc:picChg chg="add mod">
          <ac:chgData name="Kelly Nguyen" userId="30c6bc55-6457-412a-8a90-d454007f5f13" providerId="ADAL" clId="{9E2FE772-7E73-4FB0-BC53-C1198E9ADF6E}" dt="2020-08-12T21:32:56.377" v="10" actId="1076"/>
          <ac:picMkLst>
            <pc:docMk/>
            <pc:sldMk cId="2097441153" sldId="1358"/>
            <ac:picMk id="5" creationId="{2A4A7514-4163-4D85-AB1C-4A86512E13F0}"/>
          </ac:picMkLst>
        </pc:picChg>
      </pc:sldChg>
      <pc:sldChg chg="modSp">
        <pc:chgData name="Kelly Nguyen" userId="30c6bc55-6457-412a-8a90-d454007f5f13" providerId="ADAL" clId="{9E2FE772-7E73-4FB0-BC53-C1198E9ADF6E}" dt="2020-08-14T18:49:06.584" v="885" actId="14100"/>
        <pc:sldMkLst>
          <pc:docMk/>
          <pc:sldMk cId="1509659519" sldId="1369"/>
        </pc:sldMkLst>
        <pc:spChg chg="mod">
          <ac:chgData name="Kelly Nguyen" userId="30c6bc55-6457-412a-8a90-d454007f5f13" providerId="ADAL" clId="{9E2FE772-7E73-4FB0-BC53-C1198E9ADF6E}" dt="2020-08-14T18:49:06.584" v="885" actId="14100"/>
          <ac:spMkLst>
            <pc:docMk/>
            <pc:sldMk cId="1509659519" sldId="1369"/>
            <ac:spMk id="15" creationId="{EC416FFF-AA8B-4095-9CB2-72E6A857CC8A}"/>
          </ac:spMkLst>
        </pc:spChg>
      </pc:sldChg>
      <pc:sldChg chg="addSp delSp modSp ord">
        <pc:chgData name="Kelly Nguyen" userId="30c6bc55-6457-412a-8a90-d454007f5f13" providerId="ADAL" clId="{9E2FE772-7E73-4FB0-BC53-C1198E9ADF6E}" dt="2020-08-14T20:12:28.412" v="893" actId="1076"/>
        <pc:sldMkLst>
          <pc:docMk/>
          <pc:sldMk cId="1073676194" sldId="1378"/>
        </pc:sldMkLst>
        <pc:spChg chg="add del mod">
          <ac:chgData name="Kelly Nguyen" userId="30c6bc55-6457-412a-8a90-d454007f5f13" providerId="ADAL" clId="{9E2FE772-7E73-4FB0-BC53-C1198E9ADF6E}" dt="2020-08-13T18:12:40.643" v="259" actId="478"/>
          <ac:spMkLst>
            <pc:docMk/>
            <pc:sldMk cId="1073676194" sldId="1378"/>
            <ac:spMk id="5" creationId="{244B2F4D-2079-453E-91F9-8E3180BB05CD}"/>
          </ac:spMkLst>
        </pc:spChg>
        <pc:spChg chg="mod">
          <ac:chgData name="Kelly Nguyen" userId="30c6bc55-6457-412a-8a90-d454007f5f13" providerId="ADAL" clId="{9E2FE772-7E73-4FB0-BC53-C1198E9ADF6E}" dt="2020-08-14T20:12:28.412" v="893" actId="1076"/>
          <ac:spMkLst>
            <pc:docMk/>
            <pc:sldMk cId="1073676194" sldId="1378"/>
            <ac:spMk id="6" creationId="{A7499DC5-167C-4814-9423-5924EAE66064}"/>
          </ac:spMkLst>
        </pc:spChg>
        <pc:spChg chg="add del mod">
          <ac:chgData name="Kelly Nguyen" userId="30c6bc55-6457-412a-8a90-d454007f5f13" providerId="ADAL" clId="{9E2FE772-7E73-4FB0-BC53-C1198E9ADF6E}" dt="2020-08-13T18:12:30.226" v="233" actId="478"/>
          <ac:spMkLst>
            <pc:docMk/>
            <pc:sldMk cId="1073676194" sldId="1378"/>
            <ac:spMk id="8" creationId="{071C99C5-A805-494D-8458-83974B83FA75}"/>
          </ac:spMkLst>
        </pc:spChg>
        <pc:spChg chg="add del mod">
          <ac:chgData name="Kelly Nguyen" userId="30c6bc55-6457-412a-8a90-d454007f5f13" providerId="ADAL" clId="{9E2FE772-7E73-4FB0-BC53-C1198E9ADF6E}" dt="2020-08-13T18:13:07.514" v="287" actId="478"/>
          <ac:spMkLst>
            <pc:docMk/>
            <pc:sldMk cId="1073676194" sldId="1378"/>
            <ac:spMk id="10" creationId="{211C8519-E207-4A40-9EC4-543C37ADCB40}"/>
          </ac:spMkLst>
        </pc:spChg>
        <pc:spChg chg="add del mod">
          <ac:chgData name="Kelly Nguyen" userId="30c6bc55-6457-412a-8a90-d454007f5f13" providerId="ADAL" clId="{9E2FE772-7E73-4FB0-BC53-C1198E9ADF6E}" dt="2020-08-13T18:11:57.420" v="175" actId="478"/>
          <ac:spMkLst>
            <pc:docMk/>
            <pc:sldMk cId="1073676194" sldId="1378"/>
            <ac:spMk id="12" creationId="{11E7CD21-3FE0-4E3F-869A-2A0DEBA6D274}"/>
          </ac:spMkLst>
        </pc:spChg>
        <pc:spChg chg="add del mod">
          <ac:chgData name="Kelly Nguyen" userId="30c6bc55-6457-412a-8a90-d454007f5f13" providerId="ADAL" clId="{9E2FE772-7E73-4FB0-BC53-C1198E9ADF6E}" dt="2020-08-14T20:12:20.742" v="892" actId="478"/>
          <ac:spMkLst>
            <pc:docMk/>
            <pc:sldMk cId="1073676194" sldId="1378"/>
            <ac:spMk id="12" creationId="{7B7AD9F5-29D7-403B-81D0-6F48F0D7C58F}"/>
          </ac:spMkLst>
        </pc:spChg>
        <pc:spChg chg="add del">
          <ac:chgData name="Kelly Nguyen" userId="30c6bc55-6457-412a-8a90-d454007f5f13" providerId="ADAL" clId="{9E2FE772-7E73-4FB0-BC53-C1198E9ADF6E}" dt="2020-08-14T17:47:09.370" v="861"/>
          <ac:spMkLst>
            <pc:docMk/>
            <pc:sldMk cId="1073676194" sldId="1378"/>
            <ac:spMk id="13" creationId="{01D4465C-C9DE-4C2A-BB25-52B42D1C9105}"/>
          </ac:spMkLst>
        </pc:spChg>
        <pc:spChg chg="add del mod">
          <ac:chgData name="Kelly Nguyen" userId="30c6bc55-6457-412a-8a90-d454007f5f13" providerId="ADAL" clId="{9E2FE772-7E73-4FB0-BC53-C1198E9ADF6E}" dt="2020-08-13T17:53:23.601" v="107" actId="478"/>
          <ac:spMkLst>
            <pc:docMk/>
            <pc:sldMk cId="1073676194" sldId="1378"/>
            <ac:spMk id="14" creationId="{0A9A242C-5487-4367-9222-120DCADDDA02}"/>
          </ac:spMkLst>
        </pc:spChg>
        <pc:spChg chg="add mod">
          <ac:chgData name="Kelly Nguyen" userId="30c6bc55-6457-412a-8a90-d454007f5f13" providerId="ADAL" clId="{9E2FE772-7E73-4FB0-BC53-C1198E9ADF6E}" dt="2020-08-14T20:12:28.412" v="893" actId="1076"/>
          <ac:spMkLst>
            <pc:docMk/>
            <pc:sldMk cId="1073676194" sldId="1378"/>
            <ac:spMk id="15" creationId="{369552E7-EF8A-4069-8FAA-6D325ADA15D8}"/>
          </ac:spMkLst>
        </pc:spChg>
        <pc:spChg chg="add del">
          <ac:chgData name="Kelly Nguyen" userId="30c6bc55-6457-412a-8a90-d454007f5f13" providerId="ADAL" clId="{9E2FE772-7E73-4FB0-BC53-C1198E9ADF6E}" dt="2020-08-13T18:12:18.512" v="196"/>
          <ac:spMkLst>
            <pc:docMk/>
            <pc:sldMk cId="1073676194" sldId="1378"/>
            <ac:spMk id="16" creationId="{0564FBC9-E204-4C72-8F0D-8C17F094D0FC}"/>
          </ac:spMkLst>
        </pc:spChg>
        <pc:spChg chg="add del mod">
          <ac:chgData name="Kelly Nguyen" userId="30c6bc55-6457-412a-8a90-d454007f5f13" providerId="ADAL" clId="{9E2FE772-7E73-4FB0-BC53-C1198E9ADF6E}" dt="2020-08-13T18:12:25.528" v="219"/>
          <ac:spMkLst>
            <pc:docMk/>
            <pc:sldMk cId="1073676194" sldId="1378"/>
            <ac:spMk id="17" creationId="{D22F416F-2967-4E23-A795-7F821E0773C9}"/>
          </ac:spMkLst>
        </pc:spChg>
        <pc:spChg chg="add mod">
          <ac:chgData name="Kelly Nguyen" userId="30c6bc55-6457-412a-8a90-d454007f5f13" providerId="ADAL" clId="{9E2FE772-7E73-4FB0-BC53-C1198E9ADF6E}" dt="2020-08-14T17:46:56.007" v="854" actId="368"/>
          <ac:spMkLst>
            <pc:docMk/>
            <pc:sldMk cId="1073676194" sldId="1378"/>
            <ac:spMk id="18" creationId="{8585C425-EA16-4341-8399-3EE04EF10CE2}"/>
          </ac:spMkLst>
        </pc:spChg>
        <pc:spChg chg="add mod">
          <ac:chgData name="Kelly Nguyen" userId="30c6bc55-6457-412a-8a90-d454007f5f13" providerId="ADAL" clId="{9E2FE772-7E73-4FB0-BC53-C1198E9ADF6E}" dt="2020-08-14T20:12:28.412" v="893" actId="1076"/>
          <ac:spMkLst>
            <pc:docMk/>
            <pc:sldMk cId="1073676194" sldId="1378"/>
            <ac:spMk id="19" creationId="{B37804E6-7A55-4347-8148-609C02C872F4}"/>
          </ac:spMkLst>
        </pc:spChg>
        <pc:spChg chg="add del mod">
          <ac:chgData name="Kelly Nguyen" userId="30c6bc55-6457-412a-8a90-d454007f5f13" providerId="ADAL" clId="{9E2FE772-7E73-4FB0-BC53-C1198E9ADF6E}" dt="2020-08-13T23:45:37.480" v="841" actId="478"/>
          <ac:spMkLst>
            <pc:docMk/>
            <pc:sldMk cId="1073676194" sldId="1378"/>
            <ac:spMk id="20" creationId="{B033F410-5FA9-4446-AFEC-BA748C6C9EA6}"/>
          </ac:spMkLst>
        </pc:spChg>
        <pc:spChg chg="add mod">
          <ac:chgData name="Kelly Nguyen" userId="30c6bc55-6457-412a-8a90-d454007f5f13" providerId="ADAL" clId="{9E2FE772-7E73-4FB0-BC53-C1198E9ADF6E}" dt="2020-08-13T23:21:49.631" v="819" actId="571"/>
          <ac:spMkLst>
            <pc:docMk/>
            <pc:sldMk cId="1073676194" sldId="1378"/>
            <ac:spMk id="21" creationId="{7AB39432-BE88-45D9-BA77-268E273EE056}"/>
          </ac:spMkLst>
        </pc:spChg>
        <pc:grpChg chg="mod">
          <ac:chgData name="Kelly Nguyen" userId="30c6bc55-6457-412a-8a90-d454007f5f13" providerId="ADAL" clId="{9E2FE772-7E73-4FB0-BC53-C1198E9ADF6E}" dt="2020-08-14T20:12:28.412" v="893" actId="1076"/>
          <ac:grpSpMkLst>
            <pc:docMk/>
            <pc:sldMk cId="1073676194" sldId="1378"/>
            <ac:grpSpMk id="2" creationId="{67FA1C58-B3DE-4158-8CD8-7B365E06AFDA}"/>
          </ac:grpSpMkLst>
        </pc:grpChg>
        <pc:picChg chg="add del mod">
          <ac:chgData name="Kelly Nguyen" userId="30c6bc55-6457-412a-8a90-d454007f5f13" providerId="ADAL" clId="{9E2FE772-7E73-4FB0-BC53-C1198E9ADF6E}" dt="2020-08-13T17:29:39.386" v="33" actId="478"/>
          <ac:picMkLst>
            <pc:docMk/>
            <pc:sldMk cId="1073676194" sldId="1378"/>
            <ac:picMk id="2" creationId="{B881589E-EE6F-4BDF-A625-746FABB4C0F8}"/>
          </ac:picMkLst>
        </pc:picChg>
        <pc:picChg chg="add mod">
          <ac:chgData name="Kelly Nguyen" userId="30c6bc55-6457-412a-8a90-d454007f5f13" providerId="ADAL" clId="{9E2FE772-7E73-4FB0-BC53-C1198E9ADF6E}" dt="2020-08-13T18:13:23.634" v="290" actId="1076"/>
          <ac:picMkLst>
            <pc:docMk/>
            <pc:sldMk cId="1073676194" sldId="1378"/>
            <ac:picMk id="3" creationId="{EB9BDBB7-11C2-4650-8CE7-8EE2978C6BEE}"/>
          </ac:picMkLst>
        </pc:picChg>
        <pc:picChg chg="mod">
          <ac:chgData name="Kelly Nguyen" userId="30c6bc55-6457-412a-8a90-d454007f5f13" providerId="ADAL" clId="{9E2FE772-7E73-4FB0-BC53-C1198E9ADF6E}" dt="2020-08-14T20:12:28.412" v="893" actId="1076"/>
          <ac:picMkLst>
            <pc:docMk/>
            <pc:sldMk cId="1073676194" sldId="1378"/>
            <ac:picMk id="4" creationId="{2EF8681F-D0E2-4663-8FCE-A7F9EE2BEC9A}"/>
          </ac:picMkLst>
        </pc:picChg>
        <pc:picChg chg="add del mod">
          <ac:chgData name="Kelly Nguyen" userId="30c6bc55-6457-412a-8a90-d454007f5f13" providerId="ADAL" clId="{9E2FE772-7E73-4FB0-BC53-C1198E9ADF6E}" dt="2020-08-14T17:44:50.203" v="846" actId="478"/>
          <ac:picMkLst>
            <pc:docMk/>
            <pc:sldMk cId="1073676194" sldId="1378"/>
            <ac:picMk id="5" creationId="{18E16B14-3AE3-46A4-AD90-528B35D8E50A}"/>
          </ac:picMkLst>
        </pc:picChg>
        <pc:picChg chg="add del mod">
          <ac:chgData name="Kelly Nguyen" userId="30c6bc55-6457-412a-8a90-d454007f5f13" providerId="ADAL" clId="{9E2FE772-7E73-4FB0-BC53-C1198E9ADF6E}" dt="2020-08-13T18:12:30.226" v="233" actId="478"/>
          <ac:picMkLst>
            <pc:docMk/>
            <pc:sldMk cId="1073676194" sldId="1378"/>
            <ac:picMk id="7" creationId="{77C1B2CA-068A-468D-AC91-045629EB02DE}"/>
          </ac:picMkLst>
        </pc:picChg>
        <pc:picChg chg="add del mod">
          <ac:chgData name="Kelly Nguyen" userId="30c6bc55-6457-412a-8a90-d454007f5f13" providerId="ADAL" clId="{9E2FE772-7E73-4FB0-BC53-C1198E9ADF6E}" dt="2020-08-14T17:48:46.142" v="879" actId="478"/>
          <ac:picMkLst>
            <pc:docMk/>
            <pc:sldMk cId="1073676194" sldId="1378"/>
            <ac:picMk id="7" creationId="{B9AE1843-5336-45B3-AEA0-F7E9DCCC07AA}"/>
          </ac:picMkLst>
        </pc:picChg>
        <pc:picChg chg="add del mod">
          <ac:chgData name="Kelly Nguyen" userId="30c6bc55-6457-412a-8a90-d454007f5f13" providerId="ADAL" clId="{9E2FE772-7E73-4FB0-BC53-C1198E9ADF6E}" dt="2020-08-14T20:12:20.742" v="892" actId="478"/>
          <ac:picMkLst>
            <pc:docMk/>
            <pc:sldMk cId="1073676194" sldId="1378"/>
            <ac:picMk id="8" creationId="{D0E18070-DFFA-4DB7-8640-7CE76E06554C}"/>
          </ac:picMkLst>
        </pc:picChg>
        <pc:picChg chg="add del mod">
          <ac:chgData name="Kelly Nguyen" userId="30c6bc55-6457-412a-8a90-d454007f5f13" providerId="ADAL" clId="{9E2FE772-7E73-4FB0-BC53-C1198E9ADF6E}" dt="2020-08-13T17:52:28.174" v="92" actId="478"/>
          <ac:picMkLst>
            <pc:docMk/>
            <pc:sldMk cId="1073676194" sldId="1378"/>
            <ac:picMk id="9" creationId="{D26560E4-95BB-4D5C-AD91-661D3D408C1B}"/>
          </ac:picMkLst>
        </pc:picChg>
        <pc:picChg chg="add mod">
          <ac:chgData name="Kelly Nguyen" userId="30c6bc55-6457-412a-8a90-d454007f5f13" providerId="ADAL" clId="{9E2FE772-7E73-4FB0-BC53-C1198E9ADF6E}" dt="2020-08-14T20:12:28.412" v="893" actId="1076"/>
          <ac:picMkLst>
            <pc:docMk/>
            <pc:sldMk cId="1073676194" sldId="1378"/>
            <ac:picMk id="11" creationId="{7A4F86E5-E919-44AA-B301-1D9497E7FCF3}"/>
          </ac:picMkLst>
        </pc:picChg>
        <pc:picChg chg="add del mod">
          <ac:chgData name="Kelly Nguyen" userId="30c6bc55-6457-412a-8a90-d454007f5f13" providerId="ADAL" clId="{9E2FE772-7E73-4FB0-BC53-C1198E9ADF6E}" dt="2020-08-13T18:11:57.420" v="175" actId="478"/>
          <ac:picMkLst>
            <pc:docMk/>
            <pc:sldMk cId="1073676194" sldId="1378"/>
            <ac:picMk id="13" creationId="{3E52605D-D30F-41EB-B0DC-1269D06447EB}"/>
          </ac:picMkLst>
        </pc:picChg>
      </pc:sldChg>
      <pc:sldChg chg="addSp delSp modSp add del">
        <pc:chgData name="Kelly Nguyen" userId="30c6bc55-6457-412a-8a90-d454007f5f13" providerId="ADAL" clId="{9E2FE772-7E73-4FB0-BC53-C1198E9ADF6E}" dt="2020-08-12T22:08:32.508" v="22" actId="2696"/>
        <pc:sldMkLst>
          <pc:docMk/>
          <pc:sldMk cId="201944027" sldId="1381"/>
        </pc:sldMkLst>
        <pc:spChg chg="del">
          <ac:chgData name="Kelly Nguyen" userId="30c6bc55-6457-412a-8a90-d454007f5f13" providerId="ADAL" clId="{9E2FE772-7E73-4FB0-BC53-C1198E9ADF6E}" dt="2020-08-12T22:08:05.613" v="17" actId="478"/>
          <ac:spMkLst>
            <pc:docMk/>
            <pc:sldMk cId="201944027" sldId="1381"/>
            <ac:spMk id="3" creationId="{99CDF5AD-ACFC-40C0-A5CE-767AABD086A0}"/>
          </ac:spMkLst>
        </pc:spChg>
        <pc:spChg chg="del">
          <ac:chgData name="Kelly Nguyen" userId="30c6bc55-6457-412a-8a90-d454007f5f13" providerId="ADAL" clId="{9E2FE772-7E73-4FB0-BC53-C1198E9ADF6E}" dt="2020-08-12T22:07:58.205" v="12" actId="478"/>
          <ac:spMkLst>
            <pc:docMk/>
            <pc:sldMk cId="201944027" sldId="1381"/>
            <ac:spMk id="6" creationId="{147389D0-F5C8-4878-BB56-ED0D622BA258}"/>
          </ac:spMkLst>
        </pc:spChg>
        <pc:spChg chg="del mod">
          <ac:chgData name="Kelly Nguyen" userId="30c6bc55-6457-412a-8a90-d454007f5f13" providerId="ADAL" clId="{9E2FE772-7E73-4FB0-BC53-C1198E9ADF6E}" dt="2020-08-12T22:08:03.724" v="16" actId="478"/>
          <ac:spMkLst>
            <pc:docMk/>
            <pc:sldMk cId="201944027" sldId="1381"/>
            <ac:spMk id="7" creationId="{7070488D-0304-44F9-ADBF-11BEE15A44C4}"/>
          </ac:spMkLst>
        </pc:spChg>
        <pc:spChg chg="del mod">
          <ac:chgData name="Kelly Nguyen" userId="30c6bc55-6457-412a-8a90-d454007f5f13" providerId="ADAL" clId="{9E2FE772-7E73-4FB0-BC53-C1198E9ADF6E}" dt="2020-08-12T22:08:02.482" v="15" actId="478"/>
          <ac:spMkLst>
            <pc:docMk/>
            <pc:sldMk cId="201944027" sldId="1381"/>
            <ac:spMk id="8" creationId="{02DC7995-17EA-4089-974E-50CFB1FD5097}"/>
          </ac:spMkLst>
        </pc:spChg>
        <pc:spChg chg="add mod">
          <ac:chgData name="Kelly Nguyen" userId="30c6bc55-6457-412a-8a90-d454007f5f13" providerId="ADAL" clId="{9E2FE772-7E73-4FB0-BC53-C1198E9ADF6E}" dt="2020-08-12T22:08:05.613" v="17" actId="478"/>
          <ac:spMkLst>
            <pc:docMk/>
            <pc:sldMk cId="201944027" sldId="1381"/>
            <ac:spMk id="11" creationId="{5E9D88F2-F601-4DA5-ADD5-92A3A75FC570}"/>
          </ac:spMkLst>
        </pc:spChg>
        <pc:spChg chg="del">
          <ac:chgData name="Kelly Nguyen" userId="30c6bc55-6457-412a-8a90-d454007f5f13" providerId="ADAL" clId="{9E2FE772-7E73-4FB0-BC53-C1198E9ADF6E}" dt="2020-08-12T22:07:58.205" v="12" actId="478"/>
          <ac:spMkLst>
            <pc:docMk/>
            <pc:sldMk cId="201944027" sldId="1381"/>
            <ac:spMk id="24" creationId="{F03ED47D-008A-47E8-9119-77BA0B19A90E}"/>
          </ac:spMkLst>
        </pc:spChg>
        <pc:spChg chg="mod">
          <ac:chgData name="Kelly Nguyen" userId="30c6bc55-6457-412a-8a90-d454007f5f13" providerId="ADAL" clId="{9E2FE772-7E73-4FB0-BC53-C1198E9ADF6E}" dt="2020-08-12T22:08:07.385" v="18" actId="6549"/>
          <ac:spMkLst>
            <pc:docMk/>
            <pc:sldMk cId="201944027" sldId="1381"/>
            <ac:spMk id="27" creationId="{33F6C1E0-A888-455A-85DB-FC67BA537080}"/>
          </ac:spMkLst>
        </pc:spChg>
        <pc:picChg chg="del">
          <ac:chgData name="Kelly Nguyen" userId="30c6bc55-6457-412a-8a90-d454007f5f13" providerId="ADAL" clId="{9E2FE772-7E73-4FB0-BC53-C1198E9ADF6E}" dt="2020-08-12T22:07:58.205" v="12" actId="478"/>
          <ac:picMkLst>
            <pc:docMk/>
            <pc:sldMk cId="201944027" sldId="1381"/>
            <ac:picMk id="4" creationId="{5B7B6C13-9D56-44B5-A3E9-32ED70F13108}"/>
          </ac:picMkLst>
        </pc:picChg>
        <pc:picChg chg="del">
          <ac:chgData name="Kelly Nguyen" userId="30c6bc55-6457-412a-8a90-d454007f5f13" providerId="ADAL" clId="{9E2FE772-7E73-4FB0-BC53-C1198E9ADF6E}" dt="2020-08-12T22:07:58.205" v="12" actId="478"/>
          <ac:picMkLst>
            <pc:docMk/>
            <pc:sldMk cId="201944027" sldId="1381"/>
            <ac:picMk id="5" creationId="{9501E5FA-D174-4B4E-884F-AA33185D68CF}"/>
          </ac:picMkLst>
        </pc:picChg>
        <pc:picChg chg="del">
          <ac:chgData name="Kelly Nguyen" userId="30c6bc55-6457-412a-8a90-d454007f5f13" providerId="ADAL" clId="{9E2FE772-7E73-4FB0-BC53-C1198E9ADF6E}" dt="2020-08-12T22:07:58.205" v="12" actId="478"/>
          <ac:picMkLst>
            <pc:docMk/>
            <pc:sldMk cId="201944027" sldId="1381"/>
            <ac:picMk id="9" creationId="{ABDE9260-B296-42C7-B903-F9C90B4F0620}"/>
          </ac:picMkLst>
        </pc:picChg>
        <pc:picChg chg="add mod">
          <ac:chgData name="Kelly Nguyen" userId="30c6bc55-6457-412a-8a90-d454007f5f13" providerId="ADAL" clId="{9E2FE772-7E73-4FB0-BC53-C1198E9ADF6E}" dt="2020-08-12T22:08:15.221" v="20" actId="1076"/>
          <ac:picMkLst>
            <pc:docMk/>
            <pc:sldMk cId="201944027" sldId="1381"/>
            <ac:picMk id="19" creationId="{3414B5A0-D6CB-4438-99E7-35088495F4CC}"/>
          </ac:picMkLst>
        </pc:picChg>
        <pc:picChg chg="add mod">
          <ac:chgData name="Kelly Nguyen" userId="30c6bc55-6457-412a-8a90-d454007f5f13" providerId="ADAL" clId="{9E2FE772-7E73-4FB0-BC53-C1198E9ADF6E}" dt="2020-08-12T22:08:15.221" v="20" actId="1076"/>
          <ac:picMkLst>
            <pc:docMk/>
            <pc:sldMk cId="201944027" sldId="1381"/>
            <ac:picMk id="20" creationId="{75408B21-3023-4C48-BE9D-FBE9CDAA0F67}"/>
          </ac:picMkLst>
        </pc:picChg>
        <pc:picChg chg="add mod">
          <ac:chgData name="Kelly Nguyen" userId="30c6bc55-6457-412a-8a90-d454007f5f13" providerId="ADAL" clId="{9E2FE772-7E73-4FB0-BC53-C1198E9ADF6E}" dt="2020-08-12T22:08:15.221" v="20" actId="1076"/>
          <ac:picMkLst>
            <pc:docMk/>
            <pc:sldMk cId="201944027" sldId="1381"/>
            <ac:picMk id="21" creationId="{A90DDADF-341A-4733-8A86-B2B8C8D6F5DD}"/>
          </ac:picMkLst>
        </pc:picChg>
        <pc:picChg chg="add mod">
          <ac:chgData name="Kelly Nguyen" userId="30c6bc55-6457-412a-8a90-d454007f5f13" providerId="ADAL" clId="{9E2FE772-7E73-4FB0-BC53-C1198E9ADF6E}" dt="2020-08-12T22:08:15.221" v="20" actId="1076"/>
          <ac:picMkLst>
            <pc:docMk/>
            <pc:sldMk cId="201944027" sldId="1381"/>
            <ac:picMk id="22" creationId="{F007F1CD-D1B6-4EAA-996C-7B79936E3BF5}"/>
          </ac:picMkLst>
        </pc:picChg>
        <pc:picChg chg="add mod">
          <ac:chgData name="Kelly Nguyen" userId="30c6bc55-6457-412a-8a90-d454007f5f13" providerId="ADAL" clId="{9E2FE772-7E73-4FB0-BC53-C1198E9ADF6E}" dt="2020-08-12T22:08:15.221" v="20" actId="1076"/>
          <ac:picMkLst>
            <pc:docMk/>
            <pc:sldMk cId="201944027" sldId="1381"/>
            <ac:picMk id="23" creationId="{E4C324C2-2AFF-45AE-BBA5-BB0BBCA243AA}"/>
          </ac:picMkLst>
        </pc:picChg>
        <pc:picChg chg="add mod">
          <ac:chgData name="Kelly Nguyen" userId="30c6bc55-6457-412a-8a90-d454007f5f13" providerId="ADAL" clId="{9E2FE772-7E73-4FB0-BC53-C1198E9ADF6E}" dt="2020-08-12T22:08:15.221" v="20" actId="1076"/>
          <ac:picMkLst>
            <pc:docMk/>
            <pc:sldMk cId="201944027" sldId="1381"/>
            <ac:picMk id="25" creationId="{15371B2A-DEDB-4B40-A55E-62C1006DB6F6}"/>
          </ac:picMkLst>
        </pc:picChg>
        <pc:cxnChg chg="add mod">
          <ac:chgData name="Kelly Nguyen" userId="30c6bc55-6457-412a-8a90-d454007f5f13" providerId="ADAL" clId="{9E2FE772-7E73-4FB0-BC53-C1198E9ADF6E}" dt="2020-08-12T22:08:15.221" v="20" actId="1076"/>
          <ac:cxnSpMkLst>
            <pc:docMk/>
            <pc:sldMk cId="201944027" sldId="1381"/>
            <ac:cxnSpMk id="14" creationId="{828CA5D9-BFC0-4C7E-8CC1-EC0979870C29}"/>
          </ac:cxnSpMkLst>
        </pc:cxnChg>
        <pc:cxnChg chg="add mod">
          <ac:chgData name="Kelly Nguyen" userId="30c6bc55-6457-412a-8a90-d454007f5f13" providerId="ADAL" clId="{9E2FE772-7E73-4FB0-BC53-C1198E9ADF6E}" dt="2020-08-12T22:08:15.221" v="20" actId="1076"/>
          <ac:cxnSpMkLst>
            <pc:docMk/>
            <pc:sldMk cId="201944027" sldId="1381"/>
            <ac:cxnSpMk id="15" creationId="{5DFF904D-8841-4A9B-99AE-E8B9819205D9}"/>
          </ac:cxnSpMkLst>
        </pc:cxnChg>
        <pc:cxnChg chg="add mod">
          <ac:chgData name="Kelly Nguyen" userId="30c6bc55-6457-412a-8a90-d454007f5f13" providerId="ADAL" clId="{9E2FE772-7E73-4FB0-BC53-C1198E9ADF6E}" dt="2020-08-12T22:08:15.221" v="20" actId="1076"/>
          <ac:cxnSpMkLst>
            <pc:docMk/>
            <pc:sldMk cId="201944027" sldId="1381"/>
            <ac:cxnSpMk id="16" creationId="{DDB74EBF-6D5B-408C-A1D8-21A3658082C8}"/>
          </ac:cxnSpMkLst>
        </pc:cxnChg>
        <pc:cxnChg chg="add mod">
          <ac:chgData name="Kelly Nguyen" userId="30c6bc55-6457-412a-8a90-d454007f5f13" providerId="ADAL" clId="{9E2FE772-7E73-4FB0-BC53-C1198E9ADF6E}" dt="2020-08-12T22:08:15.221" v="20" actId="1076"/>
          <ac:cxnSpMkLst>
            <pc:docMk/>
            <pc:sldMk cId="201944027" sldId="1381"/>
            <ac:cxnSpMk id="17" creationId="{73406E28-EABD-4F9E-91EF-32F905E0C962}"/>
          </ac:cxnSpMkLst>
        </pc:cxnChg>
        <pc:cxnChg chg="add mod">
          <ac:chgData name="Kelly Nguyen" userId="30c6bc55-6457-412a-8a90-d454007f5f13" providerId="ADAL" clId="{9E2FE772-7E73-4FB0-BC53-C1198E9ADF6E}" dt="2020-08-12T22:08:15.221" v="20" actId="1076"/>
          <ac:cxnSpMkLst>
            <pc:docMk/>
            <pc:sldMk cId="201944027" sldId="1381"/>
            <ac:cxnSpMk id="18" creationId="{E8757391-2CF0-4AFF-B069-BE5E27F446C4}"/>
          </ac:cxnSpMkLst>
        </pc:cxnChg>
      </pc:sldChg>
      <pc:sldChg chg="addSp delSp modSp add">
        <pc:chgData name="Kelly Nguyen" userId="30c6bc55-6457-412a-8a90-d454007f5f13" providerId="ADAL" clId="{9E2FE772-7E73-4FB0-BC53-C1198E9ADF6E}" dt="2020-08-12T22:08:54.685" v="28" actId="1076"/>
        <pc:sldMkLst>
          <pc:docMk/>
          <pc:sldMk cId="2046165864" sldId="1382"/>
        </pc:sldMkLst>
        <pc:spChg chg="del">
          <ac:chgData name="Kelly Nguyen" userId="30c6bc55-6457-412a-8a90-d454007f5f13" providerId="ADAL" clId="{9E2FE772-7E73-4FB0-BC53-C1198E9ADF6E}" dt="2020-08-12T22:08:36.098" v="23" actId="478"/>
          <ac:spMkLst>
            <pc:docMk/>
            <pc:sldMk cId="2046165864" sldId="1382"/>
            <ac:spMk id="5" creationId="{2CD3F5EC-63B9-4885-8DE2-9FC46584E6F8}"/>
          </ac:spMkLst>
        </pc:spChg>
        <pc:spChg chg="del">
          <ac:chgData name="Kelly Nguyen" userId="30c6bc55-6457-412a-8a90-d454007f5f13" providerId="ADAL" clId="{9E2FE772-7E73-4FB0-BC53-C1198E9ADF6E}" dt="2020-08-12T22:08:36.098" v="23" actId="478"/>
          <ac:spMkLst>
            <pc:docMk/>
            <pc:sldMk cId="2046165864" sldId="1382"/>
            <ac:spMk id="6" creationId="{8DAFAB03-50BF-412E-A1E3-D73953834D0B}"/>
          </ac:spMkLst>
        </pc:spChg>
        <pc:picChg chg="add mod">
          <ac:chgData name="Kelly Nguyen" userId="30c6bc55-6457-412a-8a90-d454007f5f13" providerId="ADAL" clId="{9E2FE772-7E73-4FB0-BC53-C1198E9ADF6E}" dt="2020-08-12T22:08:54.685" v="28" actId="1076"/>
          <ac:picMkLst>
            <pc:docMk/>
            <pc:sldMk cId="2046165864" sldId="1382"/>
            <ac:picMk id="12" creationId="{E26FF354-A1B6-4640-901E-764F90781615}"/>
          </ac:picMkLst>
        </pc:picChg>
        <pc:picChg chg="add mod">
          <ac:chgData name="Kelly Nguyen" userId="30c6bc55-6457-412a-8a90-d454007f5f13" providerId="ADAL" clId="{9E2FE772-7E73-4FB0-BC53-C1198E9ADF6E}" dt="2020-08-12T22:08:54.685" v="28" actId="1076"/>
          <ac:picMkLst>
            <pc:docMk/>
            <pc:sldMk cId="2046165864" sldId="1382"/>
            <ac:picMk id="13" creationId="{17558930-7F2F-4ADA-9458-657EA6AC1245}"/>
          </ac:picMkLst>
        </pc:picChg>
        <pc:picChg chg="add mod">
          <ac:chgData name="Kelly Nguyen" userId="30c6bc55-6457-412a-8a90-d454007f5f13" providerId="ADAL" clId="{9E2FE772-7E73-4FB0-BC53-C1198E9ADF6E}" dt="2020-08-12T22:08:54.685" v="28" actId="1076"/>
          <ac:picMkLst>
            <pc:docMk/>
            <pc:sldMk cId="2046165864" sldId="1382"/>
            <ac:picMk id="14" creationId="{854F0143-4B26-4B74-BAEC-BE2AB99B2DCD}"/>
          </ac:picMkLst>
        </pc:picChg>
        <pc:picChg chg="add mod">
          <ac:chgData name="Kelly Nguyen" userId="30c6bc55-6457-412a-8a90-d454007f5f13" providerId="ADAL" clId="{9E2FE772-7E73-4FB0-BC53-C1198E9ADF6E}" dt="2020-08-12T22:08:54.685" v="28" actId="1076"/>
          <ac:picMkLst>
            <pc:docMk/>
            <pc:sldMk cId="2046165864" sldId="1382"/>
            <ac:picMk id="15" creationId="{ACE20A0C-0985-48B0-80A8-C4D6652AC3BF}"/>
          </ac:picMkLst>
        </pc:picChg>
        <pc:picChg chg="add mod">
          <ac:chgData name="Kelly Nguyen" userId="30c6bc55-6457-412a-8a90-d454007f5f13" providerId="ADAL" clId="{9E2FE772-7E73-4FB0-BC53-C1198E9ADF6E}" dt="2020-08-12T22:08:54.685" v="28" actId="1076"/>
          <ac:picMkLst>
            <pc:docMk/>
            <pc:sldMk cId="2046165864" sldId="1382"/>
            <ac:picMk id="16" creationId="{56864E26-BF5C-4E23-BE8F-09805D26B399}"/>
          </ac:picMkLst>
        </pc:picChg>
        <pc:picChg chg="add mod">
          <ac:chgData name="Kelly Nguyen" userId="30c6bc55-6457-412a-8a90-d454007f5f13" providerId="ADAL" clId="{9E2FE772-7E73-4FB0-BC53-C1198E9ADF6E}" dt="2020-08-12T22:08:54.685" v="28" actId="1076"/>
          <ac:picMkLst>
            <pc:docMk/>
            <pc:sldMk cId="2046165864" sldId="1382"/>
            <ac:picMk id="17" creationId="{DCCDD454-4E76-4D9E-977A-61563B241E4E}"/>
          </ac:picMkLst>
        </pc:picChg>
        <pc:cxnChg chg="add mod">
          <ac:chgData name="Kelly Nguyen" userId="30c6bc55-6457-412a-8a90-d454007f5f13" providerId="ADAL" clId="{9E2FE772-7E73-4FB0-BC53-C1198E9ADF6E}" dt="2020-08-12T22:08:54.685" v="28" actId="1076"/>
          <ac:cxnSpMkLst>
            <pc:docMk/>
            <pc:sldMk cId="2046165864" sldId="1382"/>
            <ac:cxnSpMk id="7" creationId="{37CA3809-82F0-4270-8A21-8C2573AC9669}"/>
          </ac:cxnSpMkLst>
        </pc:cxnChg>
        <pc:cxnChg chg="add mod">
          <ac:chgData name="Kelly Nguyen" userId="30c6bc55-6457-412a-8a90-d454007f5f13" providerId="ADAL" clId="{9E2FE772-7E73-4FB0-BC53-C1198E9ADF6E}" dt="2020-08-12T22:08:54.685" v="28" actId="1076"/>
          <ac:cxnSpMkLst>
            <pc:docMk/>
            <pc:sldMk cId="2046165864" sldId="1382"/>
            <ac:cxnSpMk id="8" creationId="{6AF75F7F-88A4-48D7-8E1C-15BF1FE7BA1B}"/>
          </ac:cxnSpMkLst>
        </pc:cxnChg>
        <pc:cxnChg chg="add mod">
          <ac:chgData name="Kelly Nguyen" userId="30c6bc55-6457-412a-8a90-d454007f5f13" providerId="ADAL" clId="{9E2FE772-7E73-4FB0-BC53-C1198E9ADF6E}" dt="2020-08-12T22:08:54.685" v="28" actId="1076"/>
          <ac:cxnSpMkLst>
            <pc:docMk/>
            <pc:sldMk cId="2046165864" sldId="1382"/>
            <ac:cxnSpMk id="9" creationId="{9F0A077C-7896-400A-A329-8824FA6F3BA3}"/>
          </ac:cxnSpMkLst>
        </pc:cxnChg>
        <pc:cxnChg chg="add mod">
          <ac:chgData name="Kelly Nguyen" userId="30c6bc55-6457-412a-8a90-d454007f5f13" providerId="ADAL" clId="{9E2FE772-7E73-4FB0-BC53-C1198E9ADF6E}" dt="2020-08-12T22:08:54.685" v="28" actId="1076"/>
          <ac:cxnSpMkLst>
            <pc:docMk/>
            <pc:sldMk cId="2046165864" sldId="1382"/>
            <ac:cxnSpMk id="10" creationId="{A9614DDB-B940-49E2-8B72-BD126B154964}"/>
          </ac:cxnSpMkLst>
        </pc:cxnChg>
        <pc:cxnChg chg="add mod">
          <ac:chgData name="Kelly Nguyen" userId="30c6bc55-6457-412a-8a90-d454007f5f13" providerId="ADAL" clId="{9E2FE772-7E73-4FB0-BC53-C1198E9ADF6E}" dt="2020-08-12T22:08:54.685" v="28" actId="1076"/>
          <ac:cxnSpMkLst>
            <pc:docMk/>
            <pc:sldMk cId="2046165864" sldId="1382"/>
            <ac:cxnSpMk id="11" creationId="{84B4F4F9-FE73-48A5-AC57-DFB20D33556D}"/>
          </ac:cxnSpMkLst>
        </pc:cxnChg>
      </pc:sldChg>
      <pc:sldChg chg="delSp modSp add">
        <pc:chgData name="Kelly Nguyen" userId="30c6bc55-6457-412a-8a90-d454007f5f13" providerId="ADAL" clId="{9E2FE772-7E73-4FB0-BC53-C1198E9ADF6E}" dt="2020-08-13T23:15:53.216" v="530" actId="14100"/>
        <pc:sldMkLst>
          <pc:docMk/>
          <pc:sldMk cId="4269309566" sldId="1384"/>
        </pc:sldMkLst>
        <pc:spChg chg="del">
          <ac:chgData name="Kelly Nguyen" userId="30c6bc55-6457-412a-8a90-d454007f5f13" providerId="ADAL" clId="{9E2FE772-7E73-4FB0-BC53-C1198E9ADF6E}" dt="2020-08-13T21:36:38.437" v="296" actId="478"/>
          <ac:spMkLst>
            <pc:docMk/>
            <pc:sldMk cId="4269309566" sldId="1384"/>
            <ac:spMk id="6" creationId="{A7499DC5-167C-4814-9423-5924EAE66064}"/>
          </ac:spMkLst>
        </pc:spChg>
        <pc:spChg chg="del">
          <ac:chgData name="Kelly Nguyen" userId="30c6bc55-6457-412a-8a90-d454007f5f13" providerId="ADAL" clId="{9E2FE772-7E73-4FB0-BC53-C1198E9ADF6E}" dt="2020-08-13T21:36:35.595" v="295" actId="478"/>
          <ac:spMkLst>
            <pc:docMk/>
            <pc:sldMk cId="4269309566" sldId="1384"/>
            <ac:spMk id="15" creationId="{369552E7-EF8A-4069-8FAA-6D325ADA15D8}"/>
          </ac:spMkLst>
        </pc:spChg>
        <pc:spChg chg="del">
          <ac:chgData name="Kelly Nguyen" userId="30c6bc55-6457-412a-8a90-d454007f5f13" providerId="ADAL" clId="{9E2FE772-7E73-4FB0-BC53-C1198E9ADF6E}" dt="2020-08-13T21:36:38.437" v="296" actId="478"/>
          <ac:spMkLst>
            <pc:docMk/>
            <pc:sldMk cId="4269309566" sldId="1384"/>
            <ac:spMk id="19" creationId="{B37804E6-7A55-4347-8148-609C02C872F4}"/>
          </ac:spMkLst>
        </pc:spChg>
        <pc:grpChg chg="mod">
          <ac:chgData name="Kelly Nguyen" userId="30c6bc55-6457-412a-8a90-d454007f5f13" providerId="ADAL" clId="{9E2FE772-7E73-4FB0-BC53-C1198E9ADF6E}" dt="2020-08-13T23:15:53.216" v="530" actId="14100"/>
          <ac:grpSpMkLst>
            <pc:docMk/>
            <pc:sldMk cId="4269309566" sldId="1384"/>
            <ac:grpSpMk id="2" creationId="{67FA1C58-B3DE-4158-8CD8-7B365E06AFDA}"/>
          </ac:grpSpMkLst>
        </pc:grpChg>
        <pc:picChg chg="del">
          <ac:chgData name="Kelly Nguyen" userId="30c6bc55-6457-412a-8a90-d454007f5f13" providerId="ADAL" clId="{9E2FE772-7E73-4FB0-BC53-C1198E9ADF6E}" dt="2020-08-13T21:36:35.595" v="295" actId="478"/>
          <ac:picMkLst>
            <pc:docMk/>
            <pc:sldMk cId="4269309566" sldId="1384"/>
            <ac:picMk id="4" creationId="{2EF8681F-D0E2-4663-8FCE-A7F9EE2BEC9A}"/>
          </ac:picMkLst>
        </pc:picChg>
        <pc:picChg chg="del">
          <ac:chgData name="Kelly Nguyen" userId="30c6bc55-6457-412a-8a90-d454007f5f13" providerId="ADAL" clId="{9E2FE772-7E73-4FB0-BC53-C1198E9ADF6E}" dt="2020-08-13T21:36:35.595" v="295" actId="478"/>
          <ac:picMkLst>
            <pc:docMk/>
            <pc:sldMk cId="4269309566" sldId="1384"/>
            <ac:picMk id="11" creationId="{7A4F86E5-E919-44AA-B301-1D9497E7FCF3}"/>
          </ac:picMkLst>
        </pc:picChg>
      </pc:sldChg>
      <pc:sldChg chg="addSp delSp modSp add del">
        <pc:chgData name="Kelly Nguyen" userId="30c6bc55-6457-412a-8a90-d454007f5f13" providerId="ADAL" clId="{9E2FE772-7E73-4FB0-BC53-C1198E9ADF6E}" dt="2020-08-13T23:12:19.976" v="527" actId="2696"/>
        <pc:sldMkLst>
          <pc:docMk/>
          <pc:sldMk cId="2480081153" sldId="1385"/>
        </pc:sldMkLst>
        <pc:spChg chg="del mod">
          <ac:chgData name="Kelly Nguyen" userId="30c6bc55-6457-412a-8a90-d454007f5f13" providerId="ADAL" clId="{9E2FE772-7E73-4FB0-BC53-C1198E9ADF6E}" dt="2020-08-13T23:06:49.528" v="414" actId="478"/>
          <ac:spMkLst>
            <pc:docMk/>
            <pc:sldMk cId="2480081153" sldId="1385"/>
            <ac:spMk id="6" creationId="{A7499DC5-167C-4814-9423-5924EAE66064}"/>
          </ac:spMkLst>
        </pc:spChg>
        <pc:spChg chg="add mod">
          <ac:chgData name="Kelly Nguyen" userId="30c6bc55-6457-412a-8a90-d454007f5f13" providerId="ADAL" clId="{9E2FE772-7E73-4FB0-BC53-C1198E9ADF6E}" dt="2020-08-13T23:11:38.037" v="498" actId="1076"/>
          <ac:spMkLst>
            <pc:docMk/>
            <pc:sldMk cId="2480081153" sldId="1385"/>
            <ac:spMk id="13" creationId="{72666F45-24B7-44FF-8D69-135A2B378F8E}"/>
          </ac:spMkLst>
        </pc:spChg>
        <pc:spChg chg="del">
          <ac:chgData name="Kelly Nguyen" userId="30c6bc55-6457-412a-8a90-d454007f5f13" providerId="ADAL" clId="{9E2FE772-7E73-4FB0-BC53-C1198E9ADF6E}" dt="2020-08-13T21:37:08.627" v="299" actId="478"/>
          <ac:spMkLst>
            <pc:docMk/>
            <pc:sldMk cId="2480081153" sldId="1385"/>
            <ac:spMk id="15" creationId="{369552E7-EF8A-4069-8FAA-6D325ADA15D8}"/>
          </ac:spMkLst>
        </pc:spChg>
        <pc:spChg chg="del">
          <ac:chgData name="Kelly Nguyen" userId="30c6bc55-6457-412a-8a90-d454007f5f13" providerId="ADAL" clId="{9E2FE772-7E73-4FB0-BC53-C1198E9ADF6E}" dt="2020-08-13T21:37:08.627" v="299" actId="478"/>
          <ac:spMkLst>
            <pc:docMk/>
            <pc:sldMk cId="2480081153" sldId="1385"/>
            <ac:spMk id="19" creationId="{B37804E6-7A55-4347-8148-609C02C872F4}"/>
          </ac:spMkLst>
        </pc:spChg>
        <pc:spChg chg="add del mod">
          <ac:chgData name="Kelly Nguyen" userId="30c6bc55-6457-412a-8a90-d454007f5f13" providerId="ADAL" clId="{9E2FE772-7E73-4FB0-BC53-C1198E9ADF6E}" dt="2020-08-13T23:11:21.912" v="473" actId="478"/>
          <ac:spMkLst>
            <pc:docMk/>
            <pc:sldMk cId="2480081153" sldId="1385"/>
            <ac:spMk id="21" creationId="{7E69C2F1-F10A-4866-BB2E-9C9B7BCB41CA}"/>
          </ac:spMkLst>
        </pc:spChg>
        <pc:spChg chg="add del mod">
          <ac:chgData name="Kelly Nguyen" userId="30c6bc55-6457-412a-8a90-d454007f5f13" providerId="ADAL" clId="{9E2FE772-7E73-4FB0-BC53-C1198E9ADF6E}" dt="2020-08-13T23:12:03.236" v="501" actId="478"/>
          <ac:spMkLst>
            <pc:docMk/>
            <pc:sldMk cId="2480081153" sldId="1385"/>
            <ac:spMk id="22" creationId="{1CE549FA-5AD1-4BC0-9A26-55DABC7E67E5}"/>
          </ac:spMkLst>
        </pc:spChg>
        <pc:spChg chg="add del">
          <ac:chgData name="Kelly Nguyen" userId="30c6bc55-6457-412a-8a90-d454007f5f13" providerId="ADAL" clId="{9E2FE772-7E73-4FB0-BC53-C1198E9ADF6E}" dt="2020-08-13T23:12:00.648" v="500" actId="478"/>
          <ac:spMkLst>
            <pc:docMk/>
            <pc:sldMk cId="2480081153" sldId="1385"/>
            <ac:spMk id="23" creationId="{C37CB8D2-5090-45F0-A892-3DE569AD5130}"/>
          </ac:spMkLst>
        </pc:spChg>
        <pc:grpChg chg="del">
          <ac:chgData name="Kelly Nguyen" userId="30c6bc55-6457-412a-8a90-d454007f5f13" providerId="ADAL" clId="{9E2FE772-7E73-4FB0-BC53-C1198E9ADF6E}" dt="2020-08-13T21:37:08.627" v="299" actId="478"/>
          <ac:grpSpMkLst>
            <pc:docMk/>
            <pc:sldMk cId="2480081153" sldId="1385"/>
            <ac:grpSpMk id="2" creationId="{67FA1C58-B3DE-4158-8CD8-7B365E06AFDA}"/>
          </ac:grpSpMkLst>
        </pc:grpChg>
        <pc:picChg chg="del">
          <ac:chgData name="Kelly Nguyen" userId="30c6bc55-6457-412a-8a90-d454007f5f13" providerId="ADAL" clId="{9E2FE772-7E73-4FB0-BC53-C1198E9ADF6E}" dt="2020-08-13T21:37:08.627" v="299" actId="478"/>
          <ac:picMkLst>
            <pc:docMk/>
            <pc:sldMk cId="2480081153" sldId="1385"/>
            <ac:picMk id="4" creationId="{2EF8681F-D0E2-4663-8FCE-A7F9EE2BEC9A}"/>
          </ac:picMkLst>
        </pc:picChg>
        <pc:picChg chg="add del mod modCrop">
          <ac:chgData name="Kelly Nguyen" userId="30c6bc55-6457-412a-8a90-d454007f5f13" providerId="ADAL" clId="{9E2FE772-7E73-4FB0-BC53-C1198E9ADF6E}" dt="2020-08-13T23:05:04.994" v="368" actId="478"/>
          <ac:picMkLst>
            <pc:docMk/>
            <pc:sldMk cId="2480081153" sldId="1385"/>
            <ac:picMk id="5" creationId="{A75A6204-8434-40F1-9AAF-DF11CDCAAB0C}"/>
          </ac:picMkLst>
        </pc:picChg>
        <pc:picChg chg="add mod">
          <ac:chgData name="Kelly Nguyen" userId="30c6bc55-6457-412a-8a90-d454007f5f13" providerId="ADAL" clId="{9E2FE772-7E73-4FB0-BC53-C1198E9ADF6E}" dt="2020-08-13T23:11:38.037" v="498" actId="1076"/>
          <ac:picMkLst>
            <pc:docMk/>
            <pc:sldMk cId="2480081153" sldId="1385"/>
            <ac:picMk id="8" creationId="{1279363A-C837-4C27-A6BB-AFA53F0C3B21}"/>
          </ac:picMkLst>
        </pc:picChg>
        <pc:picChg chg="del">
          <ac:chgData name="Kelly Nguyen" userId="30c6bc55-6457-412a-8a90-d454007f5f13" providerId="ADAL" clId="{9E2FE772-7E73-4FB0-BC53-C1198E9ADF6E}" dt="2020-08-13T21:37:08.627" v="299" actId="478"/>
          <ac:picMkLst>
            <pc:docMk/>
            <pc:sldMk cId="2480081153" sldId="1385"/>
            <ac:picMk id="11" creationId="{7A4F86E5-E919-44AA-B301-1D9497E7FCF3}"/>
          </ac:picMkLst>
        </pc:picChg>
        <pc:picChg chg="add mod ord modCrop">
          <ac:chgData name="Kelly Nguyen" userId="30c6bc55-6457-412a-8a90-d454007f5f13" providerId="ADAL" clId="{9E2FE772-7E73-4FB0-BC53-C1198E9ADF6E}" dt="2020-08-13T23:11:38.037" v="498" actId="1076"/>
          <ac:picMkLst>
            <pc:docMk/>
            <pc:sldMk cId="2480081153" sldId="1385"/>
            <ac:picMk id="12" creationId="{92B89ED3-8E1B-4B67-AD53-161A9944B36B}"/>
          </ac:picMkLst>
        </pc:picChg>
        <pc:cxnChg chg="add del mod">
          <ac:chgData name="Kelly Nguyen" userId="30c6bc55-6457-412a-8a90-d454007f5f13" providerId="ADAL" clId="{9E2FE772-7E73-4FB0-BC53-C1198E9ADF6E}" dt="2020-08-13T23:06:44.806" v="413" actId="478"/>
          <ac:cxnSpMkLst>
            <pc:docMk/>
            <pc:sldMk cId="2480081153" sldId="1385"/>
            <ac:cxnSpMk id="10" creationId="{8FE90934-BA77-468E-AFC8-E48C04F7A17F}"/>
          </ac:cxnSpMkLst>
        </pc:cxnChg>
        <pc:cxnChg chg="add del mod">
          <ac:chgData name="Kelly Nguyen" userId="30c6bc55-6457-412a-8a90-d454007f5f13" providerId="ADAL" clId="{9E2FE772-7E73-4FB0-BC53-C1198E9ADF6E}" dt="2020-08-13T23:08:53.972" v="430" actId="478"/>
          <ac:cxnSpMkLst>
            <pc:docMk/>
            <pc:sldMk cId="2480081153" sldId="1385"/>
            <ac:cxnSpMk id="16" creationId="{EFA7761C-E13A-4D9F-94E4-68F47788EF9A}"/>
          </ac:cxnSpMkLst>
        </pc:cxnChg>
        <pc:cxnChg chg="add del mod">
          <ac:chgData name="Kelly Nguyen" userId="30c6bc55-6457-412a-8a90-d454007f5f13" providerId="ADAL" clId="{9E2FE772-7E73-4FB0-BC53-C1198E9ADF6E}" dt="2020-08-13T23:10:19.878" v="440" actId="478"/>
          <ac:cxnSpMkLst>
            <pc:docMk/>
            <pc:sldMk cId="2480081153" sldId="1385"/>
            <ac:cxnSpMk id="20" creationId="{00F86F33-DFA2-4007-BD94-011A381D643E}"/>
          </ac:cxnSpMkLst>
        </pc:cxnChg>
      </pc:sldChg>
      <pc:sldChg chg="addSp delSp modSp del">
        <pc:chgData name="Kelly Nguyen" userId="30c6bc55-6457-412a-8a90-d454007f5f13" providerId="ADAL" clId="{9E2FE772-7E73-4FB0-BC53-C1198E9ADF6E}" dt="2020-08-13T23:18:25.388" v="582" actId="2696"/>
        <pc:sldMkLst>
          <pc:docMk/>
          <pc:sldMk cId="3227180671" sldId="1386"/>
        </pc:sldMkLst>
        <pc:picChg chg="add del mod">
          <ac:chgData name="Kelly Nguyen" userId="30c6bc55-6457-412a-8a90-d454007f5f13" providerId="ADAL" clId="{9E2FE772-7E73-4FB0-BC53-C1198E9ADF6E}" dt="2020-08-13T23:16:17.981" v="532"/>
          <ac:picMkLst>
            <pc:docMk/>
            <pc:sldMk cId="3227180671" sldId="1386"/>
            <ac:picMk id="5" creationId="{12FC7D04-98AD-4B2D-BE9A-F160367475F5}"/>
          </ac:picMkLst>
        </pc:picChg>
        <pc:picChg chg="add del mod">
          <ac:chgData name="Kelly Nguyen" userId="30c6bc55-6457-412a-8a90-d454007f5f13" providerId="ADAL" clId="{9E2FE772-7E73-4FB0-BC53-C1198E9ADF6E}" dt="2020-08-13T23:18:01.395" v="555" actId="478"/>
          <ac:picMkLst>
            <pc:docMk/>
            <pc:sldMk cId="3227180671" sldId="1386"/>
            <ac:picMk id="7" creationId="{3514FF8D-BA1C-4122-B94A-1776F5C1EF87}"/>
          </ac:picMkLst>
        </pc:picChg>
        <pc:picChg chg="add del mod">
          <ac:chgData name="Kelly Nguyen" userId="30c6bc55-6457-412a-8a90-d454007f5f13" providerId="ADAL" clId="{9E2FE772-7E73-4FB0-BC53-C1198E9ADF6E}" dt="2020-08-13T23:18:22.468" v="581"/>
          <ac:picMkLst>
            <pc:docMk/>
            <pc:sldMk cId="3227180671" sldId="1386"/>
            <ac:picMk id="9" creationId="{91251C20-D42F-4CB4-A62C-1BDE90EF3EAC}"/>
          </ac:picMkLst>
        </pc:picChg>
        <pc:picChg chg="add del mod">
          <ac:chgData name="Kelly Nguyen" userId="30c6bc55-6457-412a-8a90-d454007f5f13" providerId="ADAL" clId="{9E2FE772-7E73-4FB0-BC53-C1198E9ADF6E}" dt="2020-08-13T23:18:22.468" v="581"/>
          <ac:picMkLst>
            <pc:docMk/>
            <pc:sldMk cId="3227180671" sldId="1386"/>
            <ac:picMk id="11" creationId="{FDC73132-1F52-43C4-A22C-B11BED9C0E38}"/>
          </ac:picMkLst>
        </pc:picChg>
        <pc:picChg chg="add del mod">
          <ac:chgData name="Kelly Nguyen" userId="30c6bc55-6457-412a-8a90-d454007f5f13" providerId="ADAL" clId="{9E2FE772-7E73-4FB0-BC53-C1198E9ADF6E}" dt="2020-08-13T23:18:22.468" v="581"/>
          <ac:picMkLst>
            <pc:docMk/>
            <pc:sldMk cId="3227180671" sldId="1386"/>
            <ac:picMk id="13" creationId="{97E8E52D-1C69-424A-8DE0-022A1643AC94}"/>
          </ac:picMkLst>
        </pc:picChg>
        <pc:picChg chg="add del mod">
          <ac:chgData name="Kelly Nguyen" userId="30c6bc55-6457-412a-8a90-d454007f5f13" providerId="ADAL" clId="{9E2FE772-7E73-4FB0-BC53-C1198E9ADF6E}" dt="2020-08-13T23:18:22.468" v="581"/>
          <ac:picMkLst>
            <pc:docMk/>
            <pc:sldMk cId="3227180671" sldId="1386"/>
            <ac:picMk id="15" creationId="{29D42842-03E6-4FC9-927C-B5436549D90C}"/>
          </ac:picMkLst>
        </pc:picChg>
        <pc:picChg chg="add del mod">
          <ac:chgData name="Kelly Nguyen" userId="30c6bc55-6457-412a-8a90-d454007f5f13" providerId="ADAL" clId="{9E2FE772-7E73-4FB0-BC53-C1198E9ADF6E}" dt="2020-08-13T23:18:22.468" v="581"/>
          <ac:picMkLst>
            <pc:docMk/>
            <pc:sldMk cId="3227180671" sldId="1386"/>
            <ac:picMk id="17" creationId="{5CB8689F-84DE-4B71-BDAE-BA59F1B61168}"/>
          </ac:picMkLst>
        </pc:picChg>
        <pc:picChg chg="add del mod">
          <ac:chgData name="Kelly Nguyen" userId="30c6bc55-6457-412a-8a90-d454007f5f13" providerId="ADAL" clId="{9E2FE772-7E73-4FB0-BC53-C1198E9ADF6E}" dt="2020-08-13T23:18:22.468" v="581"/>
          <ac:picMkLst>
            <pc:docMk/>
            <pc:sldMk cId="3227180671" sldId="1386"/>
            <ac:picMk id="19" creationId="{281319A4-23DD-402D-817B-7233F769A99E}"/>
          </ac:picMkLst>
        </pc:picChg>
        <pc:picChg chg="add del mod">
          <ac:chgData name="Kelly Nguyen" userId="30c6bc55-6457-412a-8a90-d454007f5f13" providerId="ADAL" clId="{9E2FE772-7E73-4FB0-BC53-C1198E9ADF6E}" dt="2020-08-13T23:18:22.468" v="581"/>
          <ac:picMkLst>
            <pc:docMk/>
            <pc:sldMk cId="3227180671" sldId="1386"/>
            <ac:picMk id="21" creationId="{8339FE32-47BB-41A2-AD97-37D6FA8A1718}"/>
          </ac:picMkLst>
        </pc:picChg>
      </pc:sldChg>
      <pc:sldChg chg="addSp modSp add ord">
        <pc:chgData name="Kelly Nguyen" userId="30c6bc55-6457-412a-8a90-d454007f5f13" providerId="ADAL" clId="{9E2FE772-7E73-4FB0-BC53-C1198E9ADF6E}" dt="2020-08-13T23:45:54.704" v="843"/>
        <pc:sldMkLst>
          <pc:docMk/>
          <pc:sldMk cId="4267088168" sldId="1392"/>
        </pc:sldMkLst>
        <pc:spChg chg="mod">
          <ac:chgData name="Kelly Nguyen" userId="30c6bc55-6457-412a-8a90-d454007f5f13" providerId="ADAL" clId="{9E2FE772-7E73-4FB0-BC53-C1198E9ADF6E}" dt="2020-08-13T23:12:13.189" v="525" actId="20577"/>
          <ac:spMkLst>
            <pc:docMk/>
            <pc:sldMk cId="4267088168" sldId="1392"/>
            <ac:spMk id="3" creationId="{77DE7819-965C-4735-A25E-99BD87288339}"/>
          </ac:spMkLst>
        </pc:spChg>
        <pc:spChg chg="add">
          <ac:chgData name="Kelly Nguyen" userId="30c6bc55-6457-412a-8a90-d454007f5f13" providerId="ADAL" clId="{9E2FE772-7E73-4FB0-BC53-C1198E9ADF6E}" dt="2020-08-13T23:12:18.356" v="526"/>
          <ac:spMkLst>
            <pc:docMk/>
            <pc:sldMk cId="4267088168" sldId="1392"/>
            <ac:spMk id="6" creationId="{868ADE1B-FBF1-4A98-BB17-319CCC93EEBC}"/>
          </ac:spMkLst>
        </pc:spChg>
        <pc:picChg chg="add">
          <ac:chgData name="Kelly Nguyen" userId="30c6bc55-6457-412a-8a90-d454007f5f13" providerId="ADAL" clId="{9E2FE772-7E73-4FB0-BC53-C1198E9ADF6E}" dt="2020-08-13T23:12:18.356" v="526"/>
          <ac:picMkLst>
            <pc:docMk/>
            <pc:sldMk cId="4267088168" sldId="1392"/>
            <ac:picMk id="4" creationId="{EC606E06-E204-4A81-BE36-E0B53F8E6D1B}"/>
          </ac:picMkLst>
        </pc:picChg>
        <pc:picChg chg="add">
          <ac:chgData name="Kelly Nguyen" userId="30c6bc55-6457-412a-8a90-d454007f5f13" providerId="ADAL" clId="{9E2FE772-7E73-4FB0-BC53-C1198E9ADF6E}" dt="2020-08-13T23:12:18.356" v="526"/>
          <ac:picMkLst>
            <pc:docMk/>
            <pc:sldMk cId="4267088168" sldId="1392"/>
            <ac:picMk id="5" creationId="{F32ED002-45AE-4C34-B709-C6D6DD659B3C}"/>
          </ac:picMkLst>
        </pc:picChg>
      </pc:sldChg>
      <pc:sldChg chg="addSp delSp modSp add ord">
        <pc:chgData name="Kelly Nguyen" userId="30c6bc55-6457-412a-8a90-d454007f5f13" providerId="ADAL" clId="{9E2FE772-7E73-4FB0-BC53-C1198E9ADF6E}" dt="2020-08-13T23:21:17.637" v="814" actId="1076"/>
        <pc:sldMkLst>
          <pc:docMk/>
          <pc:sldMk cId="2957681152" sldId="1393"/>
        </pc:sldMkLst>
        <pc:spChg chg="mod">
          <ac:chgData name="Kelly Nguyen" userId="30c6bc55-6457-412a-8a90-d454007f5f13" providerId="ADAL" clId="{9E2FE772-7E73-4FB0-BC53-C1198E9ADF6E}" dt="2020-08-13T23:18:14.436" v="579" actId="20577"/>
          <ac:spMkLst>
            <pc:docMk/>
            <pc:sldMk cId="2957681152" sldId="1393"/>
            <ac:spMk id="3" creationId="{77DE7819-965C-4735-A25E-99BD87288339}"/>
          </ac:spMkLst>
        </pc:spChg>
        <pc:spChg chg="del">
          <ac:chgData name="Kelly Nguyen" userId="30c6bc55-6457-412a-8a90-d454007f5f13" providerId="ADAL" clId="{9E2FE772-7E73-4FB0-BC53-C1198E9ADF6E}" dt="2020-08-13T23:18:29.340" v="584" actId="478"/>
          <ac:spMkLst>
            <pc:docMk/>
            <pc:sldMk cId="2957681152" sldId="1393"/>
            <ac:spMk id="6" creationId="{868ADE1B-FBF1-4A98-BB17-319CCC93EEBC}"/>
          </ac:spMkLst>
        </pc:spChg>
        <pc:spChg chg="add del mod">
          <ac:chgData name="Kelly Nguyen" userId="30c6bc55-6457-412a-8a90-d454007f5f13" providerId="ADAL" clId="{9E2FE772-7E73-4FB0-BC53-C1198E9ADF6E}" dt="2020-08-13T23:20:43.210" v="807" actId="478"/>
          <ac:spMkLst>
            <pc:docMk/>
            <pc:sldMk cId="2957681152" sldId="1393"/>
            <ac:spMk id="14" creationId="{C7C55186-F7EC-431B-865A-7CED320E251A}"/>
          </ac:spMkLst>
        </pc:spChg>
        <pc:picChg chg="del">
          <ac:chgData name="Kelly Nguyen" userId="30c6bc55-6457-412a-8a90-d454007f5f13" providerId="ADAL" clId="{9E2FE772-7E73-4FB0-BC53-C1198E9ADF6E}" dt="2020-08-13T23:18:29.340" v="584" actId="478"/>
          <ac:picMkLst>
            <pc:docMk/>
            <pc:sldMk cId="2957681152" sldId="1393"/>
            <ac:picMk id="4" creationId="{EC606E06-E204-4A81-BE36-E0B53F8E6D1B}"/>
          </ac:picMkLst>
        </pc:picChg>
        <pc:picChg chg="del">
          <ac:chgData name="Kelly Nguyen" userId="30c6bc55-6457-412a-8a90-d454007f5f13" providerId="ADAL" clId="{9E2FE772-7E73-4FB0-BC53-C1198E9ADF6E}" dt="2020-08-13T23:18:27.172" v="583" actId="478"/>
          <ac:picMkLst>
            <pc:docMk/>
            <pc:sldMk cId="2957681152" sldId="1393"/>
            <ac:picMk id="5" creationId="{F32ED002-45AE-4C34-B709-C6D6DD659B3C}"/>
          </ac:picMkLst>
        </pc:picChg>
        <pc:picChg chg="add del mod">
          <ac:chgData name="Kelly Nguyen" userId="30c6bc55-6457-412a-8a90-d454007f5f13" providerId="ADAL" clId="{9E2FE772-7E73-4FB0-BC53-C1198E9ADF6E}" dt="2020-08-13T23:18:54.840" v="595" actId="478"/>
          <ac:picMkLst>
            <pc:docMk/>
            <pc:sldMk cId="2957681152" sldId="1393"/>
            <ac:picMk id="7" creationId="{86E8FA91-75EE-42F2-B46D-5CB82AD5A230}"/>
          </ac:picMkLst>
        </pc:picChg>
        <pc:picChg chg="add del mod">
          <ac:chgData name="Kelly Nguyen" userId="30c6bc55-6457-412a-8a90-d454007f5f13" providerId="ADAL" clId="{9E2FE772-7E73-4FB0-BC53-C1198E9ADF6E}" dt="2020-08-13T23:21:11.703" v="813" actId="1076"/>
          <ac:picMkLst>
            <pc:docMk/>
            <pc:sldMk cId="2957681152" sldId="1393"/>
            <ac:picMk id="8" creationId="{804D5C86-94C4-4F99-9041-3F9E8E9111DF}"/>
          </ac:picMkLst>
        </pc:picChg>
        <pc:picChg chg="add mod">
          <ac:chgData name="Kelly Nguyen" userId="30c6bc55-6457-412a-8a90-d454007f5f13" providerId="ADAL" clId="{9E2FE772-7E73-4FB0-BC53-C1198E9ADF6E}" dt="2020-08-13T23:21:08.857" v="812" actId="1076"/>
          <ac:picMkLst>
            <pc:docMk/>
            <pc:sldMk cId="2957681152" sldId="1393"/>
            <ac:picMk id="9" creationId="{1C8BD1E4-2DD9-4ECD-952C-C0BD20761F80}"/>
          </ac:picMkLst>
        </pc:picChg>
        <pc:picChg chg="add mod">
          <ac:chgData name="Kelly Nguyen" userId="30c6bc55-6457-412a-8a90-d454007f5f13" providerId="ADAL" clId="{9E2FE772-7E73-4FB0-BC53-C1198E9ADF6E}" dt="2020-08-13T23:21:17.637" v="814" actId="1076"/>
          <ac:picMkLst>
            <pc:docMk/>
            <pc:sldMk cId="2957681152" sldId="1393"/>
            <ac:picMk id="10" creationId="{A5F4C488-EF97-43F7-9853-6CA99DC2E5A9}"/>
          </ac:picMkLst>
        </pc:picChg>
        <pc:picChg chg="add mod">
          <ac:chgData name="Kelly Nguyen" userId="30c6bc55-6457-412a-8a90-d454007f5f13" providerId="ADAL" clId="{9E2FE772-7E73-4FB0-BC53-C1198E9ADF6E}" dt="2020-08-13T23:21:04.762" v="811" actId="1076"/>
          <ac:picMkLst>
            <pc:docMk/>
            <pc:sldMk cId="2957681152" sldId="1393"/>
            <ac:picMk id="11" creationId="{F5F8416C-E9DB-4B93-B5C0-0B5C7895A913}"/>
          </ac:picMkLst>
        </pc:picChg>
        <pc:picChg chg="add mod">
          <ac:chgData name="Kelly Nguyen" userId="30c6bc55-6457-412a-8a90-d454007f5f13" providerId="ADAL" clId="{9E2FE772-7E73-4FB0-BC53-C1198E9ADF6E}" dt="2020-08-13T23:21:02.728" v="810" actId="1076"/>
          <ac:picMkLst>
            <pc:docMk/>
            <pc:sldMk cId="2957681152" sldId="1393"/>
            <ac:picMk id="12" creationId="{E6DE0B65-2576-4998-8A51-39CF7255896B}"/>
          </ac:picMkLst>
        </pc:picChg>
        <pc:picChg chg="add mod">
          <ac:chgData name="Kelly Nguyen" userId="30c6bc55-6457-412a-8a90-d454007f5f13" providerId="ADAL" clId="{9E2FE772-7E73-4FB0-BC53-C1198E9ADF6E}" dt="2020-08-13T23:21:00.136" v="809" actId="1076"/>
          <ac:picMkLst>
            <pc:docMk/>
            <pc:sldMk cId="2957681152" sldId="1393"/>
            <ac:picMk id="13" creationId="{9B724991-91F1-4B06-87B2-30D7F4DB26FC}"/>
          </ac:picMkLst>
        </pc:picChg>
      </pc:sldChg>
      <pc:sldChg chg="modSp">
        <pc:chgData name="Kelly Nguyen" userId="30c6bc55-6457-412a-8a90-d454007f5f13" providerId="ADAL" clId="{9E2FE772-7E73-4FB0-BC53-C1198E9ADF6E}" dt="2020-08-14T20:12:05.182" v="891" actId="1076"/>
        <pc:sldMkLst>
          <pc:docMk/>
          <pc:sldMk cId="129128433" sldId="1396"/>
        </pc:sldMkLst>
        <pc:spChg chg="mod">
          <ac:chgData name="Kelly Nguyen" userId="30c6bc55-6457-412a-8a90-d454007f5f13" providerId="ADAL" clId="{9E2FE772-7E73-4FB0-BC53-C1198E9ADF6E}" dt="2020-08-14T20:12:05.182" v="891" actId="1076"/>
          <ac:spMkLst>
            <pc:docMk/>
            <pc:sldMk cId="129128433" sldId="1396"/>
            <ac:spMk id="3" creationId="{52FD7593-6C05-4A6D-A066-11331C89575B}"/>
          </ac:spMkLst>
        </pc:spChg>
        <pc:picChg chg="mod">
          <ac:chgData name="Kelly Nguyen" userId="30c6bc55-6457-412a-8a90-d454007f5f13" providerId="ADAL" clId="{9E2FE772-7E73-4FB0-BC53-C1198E9ADF6E}" dt="2020-08-14T20:12:05.182" v="891" actId="1076"/>
          <ac:picMkLst>
            <pc:docMk/>
            <pc:sldMk cId="129128433" sldId="1396"/>
            <ac:picMk id="7" creationId="{1C975424-B23F-42A1-A450-E9F8AF9D7BEF}"/>
          </ac:picMkLst>
        </pc:picChg>
      </pc:sldChg>
      <pc:sldChg chg="modSp">
        <pc:chgData name="Kelly Nguyen" userId="30c6bc55-6457-412a-8a90-d454007f5f13" providerId="ADAL" clId="{9E2FE772-7E73-4FB0-BC53-C1198E9ADF6E}" dt="2020-08-14T20:13:12.296" v="897" actId="368"/>
        <pc:sldMkLst>
          <pc:docMk/>
          <pc:sldMk cId="3656847374" sldId="1397"/>
        </pc:sldMkLst>
        <pc:spChg chg="mod">
          <ac:chgData name="Kelly Nguyen" userId="30c6bc55-6457-412a-8a90-d454007f5f13" providerId="ADAL" clId="{9E2FE772-7E73-4FB0-BC53-C1198E9ADF6E}" dt="2020-08-14T20:13:12.296" v="897" actId="368"/>
          <ac:spMkLst>
            <pc:docMk/>
            <pc:sldMk cId="3656847374" sldId="1397"/>
            <ac:spMk id="6" creationId="{E4E23A93-FEED-4A9D-8C66-DE24C5661D1F}"/>
          </ac:spMkLst>
        </pc:spChg>
        <pc:spChg chg="mod">
          <ac:chgData name="Kelly Nguyen" userId="30c6bc55-6457-412a-8a90-d454007f5f13" providerId="ADAL" clId="{9E2FE772-7E73-4FB0-BC53-C1198E9ADF6E}" dt="2020-08-14T20:13:12.296" v="897" actId="368"/>
          <ac:spMkLst>
            <pc:docMk/>
            <pc:sldMk cId="3656847374" sldId="1397"/>
            <ac:spMk id="9" creationId="{9DA1BEE7-3C6A-4ED0-8AA6-B197774922CC}"/>
          </ac:spMkLst>
        </pc:spChg>
        <pc:picChg chg="mod">
          <ac:chgData name="Kelly Nguyen" userId="30c6bc55-6457-412a-8a90-d454007f5f13" providerId="ADAL" clId="{9E2FE772-7E73-4FB0-BC53-C1198E9ADF6E}" dt="2020-08-14T20:13:10.736" v="895" actId="1076"/>
          <ac:picMkLst>
            <pc:docMk/>
            <pc:sldMk cId="3656847374" sldId="1397"/>
            <ac:picMk id="19" creationId="{15252FAC-407A-4046-8CB8-262946ADC104}"/>
          </ac:picMkLst>
        </pc:picChg>
        <pc:picChg chg="mod">
          <ac:chgData name="Kelly Nguyen" userId="30c6bc55-6457-412a-8a90-d454007f5f13" providerId="ADAL" clId="{9E2FE772-7E73-4FB0-BC53-C1198E9ADF6E}" dt="2020-08-14T20:13:10.736" v="895" actId="1076"/>
          <ac:picMkLst>
            <pc:docMk/>
            <pc:sldMk cId="3656847374" sldId="1397"/>
            <ac:picMk id="21" creationId="{88E24F8C-D92C-4B9F-B66E-2AF08DF0BF73}"/>
          </ac:picMkLst>
        </pc:picChg>
      </pc:sldChg>
    </pc:docChg>
  </pc:docChgLst>
  <pc:docChgLst>
    <pc:chgData name="Shaun Elliott" userId="faab2297-7b61-49f1-86bd-1eec2bb48384" providerId="ADAL" clId="{D9FB40A3-E174-4F73-8825-4C08FCFED11B}"/>
    <pc:docChg chg="modSld sldOrd">
      <pc:chgData name="Shaun Elliott" userId="faab2297-7b61-49f1-86bd-1eec2bb48384" providerId="ADAL" clId="{D9FB40A3-E174-4F73-8825-4C08FCFED11B}" dt="2020-08-21T15:27:46.451" v="1"/>
      <pc:docMkLst>
        <pc:docMk/>
      </pc:docMkLst>
      <pc:sldChg chg="ord">
        <pc:chgData name="Shaun Elliott" userId="faab2297-7b61-49f1-86bd-1eec2bb48384" providerId="ADAL" clId="{D9FB40A3-E174-4F73-8825-4C08FCFED11B}" dt="2020-08-21T15:27:46.451" v="1"/>
        <pc:sldMkLst>
          <pc:docMk/>
          <pc:sldMk cId="4236130053" sldId="1370"/>
        </pc:sldMkLst>
      </pc:sldChg>
      <pc:sldChg chg="ord">
        <pc:chgData name="Shaun Elliott" userId="faab2297-7b61-49f1-86bd-1eec2bb48384" providerId="ADAL" clId="{D9FB40A3-E174-4F73-8825-4C08FCFED11B}" dt="2020-08-21T15:25:45.156" v="0"/>
        <pc:sldMkLst>
          <pc:docMk/>
          <pc:sldMk cId="840382577" sldId="1371"/>
        </pc:sldMkLst>
      </pc:sldChg>
    </pc:docChg>
  </pc:docChgLst>
  <pc:docChgLst>
    <pc:chgData name="Robert Wood" userId="16ac54d2-70c7-4f25-911e-553c885e1c73" providerId="ADAL" clId="{CB2A5104-874F-4036-9DCA-6044C62543C0}"/>
    <pc:docChg chg="custSel modSld modMainMaster">
      <pc:chgData name="Robert Wood" userId="16ac54d2-70c7-4f25-911e-553c885e1c73" providerId="ADAL" clId="{CB2A5104-874F-4036-9DCA-6044C62543C0}" dt="2020-11-04T18:25:12.383" v="47" actId="14100"/>
      <pc:docMkLst>
        <pc:docMk/>
      </pc:docMkLst>
      <pc:sldMasterChg chg="delSp modSp mod addSldLayout modSldLayout sldLayoutOrd">
        <pc:chgData name="Robert Wood" userId="16ac54d2-70c7-4f25-911e-553c885e1c73" providerId="ADAL" clId="{CB2A5104-874F-4036-9DCA-6044C62543C0}" dt="2020-11-04T18:25:12.383" v="47" actId="14100"/>
        <pc:sldMasterMkLst>
          <pc:docMk/>
          <pc:sldMasterMk cId="957175760" sldId="2147483648"/>
        </pc:sldMasterMkLst>
        <pc:spChg chg="del">
          <ac:chgData name="Robert Wood" userId="16ac54d2-70c7-4f25-911e-553c885e1c73" providerId="ADAL" clId="{CB2A5104-874F-4036-9DCA-6044C62543C0}" dt="2020-11-04T18:20:13.445" v="0" actId="478"/>
          <ac:spMkLst>
            <pc:docMk/>
            <pc:sldMasterMk cId="957175760" sldId="2147483648"/>
            <ac:spMk id="2" creationId="{34D7F36A-94ED-4BE4-9490-D0FACDEB610C}"/>
          </ac:spMkLst>
        </pc:spChg>
        <pc:spChg chg="mod">
          <ac:chgData name="Robert Wood" userId="16ac54d2-70c7-4f25-911e-553c885e1c73" providerId="ADAL" clId="{CB2A5104-874F-4036-9DCA-6044C62543C0}" dt="2020-11-04T18:21:29.016" v="34" actId="3064"/>
          <ac:spMkLst>
            <pc:docMk/>
            <pc:sldMasterMk cId="957175760" sldId="2147483648"/>
            <ac:spMk id="3" creationId="{795E57E7-8C05-413D-9E9D-3D53DB0B74D4}"/>
          </ac:spMkLst>
        </pc:spChg>
        <pc:spChg chg="mod">
          <ac:chgData name="Robert Wood" userId="16ac54d2-70c7-4f25-911e-553c885e1c73" providerId="ADAL" clId="{CB2A5104-874F-4036-9DCA-6044C62543C0}" dt="2020-11-04T18:21:25.630" v="33" actId="3064"/>
          <ac:spMkLst>
            <pc:docMk/>
            <pc:sldMasterMk cId="957175760" sldId="2147483648"/>
            <ac:spMk id="7" creationId="{92111628-4FC5-4044-8D39-578C1587C8A7}"/>
          </ac:spMkLst>
        </pc:spChg>
        <pc:sldLayoutChg chg="delSp modSp mod ord">
          <pc:chgData name="Robert Wood" userId="16ac54d2-70c7-4f25-911e-553c885e1c73" providerId="ADAL" clId="{CB2A5104-874F-4036-9DCA-6044C62543C0}" dt="2020-11-04T18:23:16.298" v="43" actId="1076"/>
          <pc:sldLayoutMkLst>
            <pc:docMk/>
            <pc:sldMasterMk cId="957175760" sldId="2147483648"/>
            <pc:sldLayoutMk cId="1154872931" sldId="2147483675"/>
          </pc:sldLayoutMkLst>
          <pc:spChg chg="mod">
            <ac:chgData name="Robert Wood" userId="16ac54d2-70c7-4f25-911e-553c885e1c73" providerId="ADAL" clId="{CB2A5104-874F-4036-9DCA-6044C62543C0}" dt="2020-11-04T18:23:16.298" v="43" actId="1076"/>
            <ac:spMkLst>
              <pc:docMk/>
              <pc:sldMasterMk cId="957175760" sldId="2147483648"/>
              <pc:sldLayoutMk cId="1154872931" sldId="2147483675"/>
              <ac:spMk id="5" creationId="{8E1D966D-DD1B-4E5C-B134-BCA4F0985416}"/>
            </ac:spMkLst>
          </pc:spChg>
          <pc:spChg chg="del">
            <ac:chgData name="Robert Wood" userId="16ac54d2-70c7-4f25-911e-553c885e1c73" providerId="ADAL" clId="{CB2A5104-874F-4036-9DCA-6044C62543C0}" dt="2020-11-04T18:23:01.966" v="37" actId="478"/>
            <ac:spMkLst>
              <pc:docMk/>
              <pc:sldMasterMk cId="957175760" sldId="2147483648"/>
              <pc:sldLayoutMk cId="1154872931" sldId="2147483675"/>
              <ac:spMk id="7" creationId="{1083B0F9-900C-4C72-9CCC-3825CCB99560}"/>
            </ac:spMkLst>
          </pc:spChg>
        </pc:sldLayoutChg>
        <pc:sldLayoutChg chg="modSp add mod modTransition">
          <pc:chgData name="Robert Wood" userId="16ac54d2-70c7-4f25-911e-553c885e1c73" providerId="ADAL" clId="{CB2A5104-874F-4036-9DCA-6044C62543C0}" dt="2020-11-04T18:25:12.383" v="47" actId="14100"/>
          <pc:sldLayoutMkLst>
            <pc:docMk/>
            <pc:sldMasterMk cId="957175760" sldId="2147483648"/>
            <pc:sldLayoutMk cId="1090126283" sldId="2147483676"/>
          </pc:sldLayoutMkLst>
          <pc:spChg chg="mod">
            <ac:chgData name="Robert Wood" userId="16ac54d2-70c7-4f25-911e-553c885e1c73" providerId="ADAL" clId="{CB2A5104-874F-4036-9DCA-6044C62543C0}" dt="2020-11-04T18:25:12.383" v="47" actId="14100"/>
            <ac:spMkLst>
              <pc:docMk/>
              <pc:sldMasterMk cId="957175760" sldId="2147483648"/>
              <pc:sldLayoutMk cId="1090126283" sldId="2147483676"/>
              <ac:spMk id="7" creationId="{1083B0F9-900C-4C72-9CCC-3825CCB99560}"/>
            </ac:spMkLst>
          </pc:spChg>
        </pc:sldLayoutChg>
      </pc:sldMasterChg>
    </pc:docChg>
  </pc:docChgLst>
  <pc:docChgLst>
    <pc:chgData name="Robert Wood" userId="S::rwood@lantronix.com::16ac54d2-70c7-4f25-911e-553c885e1c73" providerId="AD" clId="Web-{630228A3-D6D4-61E9-F518-8F9F14333130}"/>
    <pc:docChg chg="delSld modSld">
      <pc:chgData name="Robert Wood" userId="S::rwood@lantronix.com::16ac54d2-70c7-4f25-911e-553c885e1c73" providerId="AD" clId="Web-{630228A3-D6D4-61E9-F518-8F9F14333130}" dt="2020-08-17T17:06:44.496" v="12" actId="20577"/>
      <pc:docMkLst>
        <pc:docMk/>
      </pc:docMkLst>
      <pc:sldChg chg="del">
        <pc:chgData name="Robert Wood" userId="S::rwood@lantronix.com::16ac54d2-70c7-4f25-911e-553c885e1c73" providerId="AD" clId="Web-{630228A3-D6D4-61E9-F518-8F9F14333130}" dt="2020-08-17T17:06:20.480" v="5"/>
        <pc:sldMkLst>
          <pc:docMk/>
          <pc:sldMk cId="1073676194" sldId="1378"/>
        </pc:sldMkLst>
      </pc:sldChg>
      <pc:sldChg chg="del">
        <pc:chgData name="Robert Wood" userId="S::rwood@lantronix.com::16ac54d2-70c7-4f25-911e-553c885e1c73" providerId="AD" clId="Web-{630228A3-D6D4-61E9-F518-8F9F14333130}" dt="2020-08-17T17:06:20.480" v="6"/>
        <pc:sldMkLst>
          <pc:docMk/>
          <pc:sldMk cId="4269309566" sldId="1384"/>
        </pc:sldMkLst>
      </pc:sldChg>
      <pc:sldChg chg="modSp">
        <pc:chgData name="Robert Wood" userId="S::rwood@lantronix.com::16ac54d2-70c7-4f25-911e-553c885e1c73" providerId="AD" clId="Web-{630228A3-D6D4-61E9-F518-8F9F14333130}" dt="2020-08-17T17:06:44.496" v="12" actId="20577"/>
        <pc:sldMkLst>
          <pc:docMk/>
          <pc:sldMk cId="3488115388" sldId="1387"/>
        </pc:sldMkLst>
        <pc:spChg chg="mod">
          <ac:chgData name="Robert Wood" userId="S::rwood@lantronix.com::16ac54d2-70c7-4f25-911e-553c885e1c73" providerId="AD" clId="Web-{630228A3-D6D4-61E9-F518-8F9F14333130}" dt="2020-08-17T17:06:44.496" v="12" actId="20577"/>
          <ac:spMkLst>
            <pc:docMk/>
            <pc:sldMk cId="3488115388" sldId="1387"/>
            <ac:spMk id="6" creationId="{A7499DC5-167C-4814-9423-5924EAE66064}"/>
          </ac:spMkLst>
        </pc:spChg>
      </pc:sldChg>
      <pc:sldChg chg="del">
        <pc:chgData name="Robert Wood" userId="S::rwood@lantronix.com::16ac54d2-70c7-4f25-911e-553c885e1c73" providerId="AD" clId="Web-{630228A3-D6D4-61E9-F518-8F9F14333130}" dt="2020-08-17T17:06:20.464" v="4"/>
        <pc:sldMkLst>
          <pc:docMk/>
          <pc:sldMk cId="4267088168" sldId="1392"/>
        </pc:sldMkLst>
      </pc:sldChg>
      <pc:sldChg chg="del">
        <pc:chgData name="Robert Wood" userId="S::rwood@lantronix.com::16ac54d2-70c7-4f25-911e-553c885e1c73" providerId="AD" clId="Web-{630228A3-D6D4-61E9-F518-8F9F14333130}" dt="2020-08-17T17:06:20.464" v="3"/>
        <pc:sldMkLst>
          <pc:docMk/>
          <pc:sldMk cId="2957681152" sldId="1393"/>
        </pc:sldMkLst>
      </pc:sldChg>
      <pc:sldChg chg="del">
        <pc:chgData name="Robert Wood" userId="S::rwood@lantronix.com::16ac54d2-70c7-4f25-911e-553c885e1c73" providerId="AD" clId="Web-{630228A3-D6D4-61E9-F518-8F9F14333130}" dt="2020-08-17T17:06:20.480" v="7"/>
        <pc:sldMkLst>
          <pc:docMk/>
          <pc:sldMk cId="857850303" sldId="1394"/>
        </pc:sldMkLst>
      </pc:sldChg>
      <pc:sldChg chg="del">
        <pc:chgData name="Robert Wood" userId="S::rwood@lantronix.com::16ac54d2-70c7-4f25-911e-553c885e1c73" providerId="AD" clId="Web-{630228A3-D6D4-61E9-F518-8F9F14333130}" dt="2020-08-17T17:06:20.464" v="0"/>
        <pc:sldMkLst>
          <pc:docMk/>
          <pc:sldMk cId="3058029686" sldId="1395"/>
        </pc:sldMkLst>
      </pc:sldChg>
      <pc:sldChg chg="del">
        <pc:chgData name="Robert Wood" userId="S::rwood@lantronix.com::16ac54d2-70c7-4f25-911e-553c885e1c73" providerId="AD" clId="Web-{630228A3-D6D4-61E9-F518-8F9F14333130}" dt="2020-08-17T17:06:20.464" v="2"/>
        <pc:sldMkLst>
          <pc:docMk/>
          <pc:sldMk cId="129128433" sldId="1396"/>
        </pc:sldMkLst>
      </pc:sldChg>
      <pc:sldChg chg="del">
        <pc:chgData name="Robert Wood" userId="S::rwood@lantronix.com::16ac54d2-70c7-4f25-911e-553c885e1c73" providerId="AD" clId="Web-{630228A3-D6D4-61E9-F518-8F9F14333130}" dt="2020-08-17T17:06:20.464" v="1"/>
        <pc:sldMkLst>
          <pc:docMk/>
          <pc:sldMk cId="3656847374" sldId="1397"/>
        </pc:sldMkLst>
      </pc:sldChg>
    </pc:docChg>
  </pc:docChgLst>
  <pc:docChgLst>
    <pc:chgData name="Robert Wood" userId="S::rwood@lantronix.com::16ac54d2-70c7-4f25-911e-553c885e1c73" providerId="AD" clId="Web-{B5F449A7-C45D-DF77-3802-EB40C34BDD94}"/>
    <pc:docChg chg="modSld">
      <pc:chgData name="Robert Wood" userId="S::rwood@lantronix.com::16ac54d2-70c7-4f25-911e-553c885e1c73" providerId="AD" clId="Web-{B5F449A7-C45D-DF77-3802-EB40C34BDD94}" dt="2021-02-25T20:04:57.692" v="117" actId="20577"/>
      <pc:docMkLst>
        <pc:docMk/>
      </pc:docMkLst>
      <pc:sldChg chg="modSp">
        <pc:chgData name="Robert Wood" userId="S::rwood@lantronix.com::16ac54d2-70c7-4f25-911e-553c885e1c73" providerId="AD" clId="Web-{B5F449A7-C45D-DF77-3802-EB40C34BDD94}" dt="2021-02-25T20:04:57.692" v="117" actId="20577"/>
        <pc:sldMkLst>
          <pc:docMk/>
          <pc:sldMk cId="1724705371" sldId="1465"/>
        </pc:sldMkLst>
        <pc:spChg chg="mod">
          <ac:chgData name="Robert Wood" userId="S::rwood@lantronix.com::16ac54d2-70c7-4f25-911e-553c885e1c73" providerId="AD" clId="Web-{B5F449A7-C45D-DF77-3802-EB40C34BDD94}" dt="2021-02-25T20:04:57.692" v="117" actId="20577"/>
          <ac:spMkLst>
            <pc:docMk/>
            <pc:sldMk cId="1724705371" sldId="1465"/>
            <ac:spMk id="5" creationId="{CBBD2E3A-1D5A-418F-912C-80BD7E90907A}"/>
          </ac:spMkLst>
        </pc:spChg>
      </pc:sldChg>
    </pc:docChg>
  </pc:docChgLst>
  <pc:docChgLst>
    <pc:chgData name="Robert" userId="16ac54d2-70c7-4f25-911e-553c885e1c73" providerId="ADAL" clId="{A220C793-51A5-435E-80E0-FF1DD24DC21B}"/>
    <pc:docChg chg="undo redo custSel addSld delSld modSld sldOrd">
      <pc:chgData name="Robert" userId="16ac54d2-70c7-4f25-911e-553c885e1c73" providerId="ADAL" clId="{A220C793-51A5-435E-80E0-FF1DD24DC21B}" dt="2020-08-12T23:27:40.063" v="2915"/>
      <pc:docMkLst>
        <pc:docMk/>
      </pc:docMkLst>
      <pc:sldChg chg="addSp delSp modSp del mod">
        <pc:chgData name="Robert" userId="16ac54d2-70c7-4f25-911e-553c885e1c73" providerId="ADAL" clId="{A220C793-51A5-435E-80E0-FF1DD24DC21B}" dt="2020-08-12T21:29:11.502" v="1820" actId="47"/>
        <pc:sldMkLst>
          <pc:docMk/>
          <pc:sldMk cId="1520621171" sldId="1218"/>
        </pc:sldMkLst>
        <pc:spChg chg="mod">
          <ac:chgData name="Robert" userId="16ac54d2-70c7-4f25-911e-553c885e1c73" providerId="ADAL" clId="{A220C793-51A5-435E-80E0-FF1DD24DC21B}" dt="2020-08-11T23:59:52.070" v="413" actId="207"/>
          <ac:spMkLst>
            <pc:docMk/>
            <pc:sldMk cId="1520621171" sldId="1218"/>
            <ac:spMk id="4" creationId="{66980283-0ECF-4177-A252-D16BE528EEB2}"/>
          </ac:spMkLst>
        </pc:spChg>
        <pc:spChg chg="mod">
          <ac:chgData name="Robert" userId="16ac54d2-70c7-4f25-911e-553c885e1c73" providerId="ADAL" clId="{A220C793-51A5-435E-80E0-FF1DD24DC21B}" dt="2020-08-11T23:59:24.635" v="408" actId="14100"/>
          <ac:spMkLst>
            <pc:docMk/>
            <pc:sldMk cId="1520621171" sldId="1218"/>
            <ac:spMk id="7" creationId="{9FD6B181-155F-4FE8-9394-0441FC887A6F}"/>
          </ac:spMkLst>
        </pc:spChg>
        <pc:spChg chg="mod topLvl">
          <ac:chgData name="Robert" userId="16ac54d2-70c7-4f25-911e-553c885e1c73" providerId="ADAL" clId="{A220C793-51A5-435E-80E0-FF1DD24DC21B}" dt="2020-08-12T20:51:33.694" v="1600" actId="165"/>
          <ac:spMkLst>
            <pc:docMk/>
            <pc:sldMk cId="1520621171" sldId="1218"/>
            <ac:spMk id="15" creationId="{57812951-4E38-4781-B5CB-DE9284FA0966}"/>
          </ac:spMkLst>
        </pc:spChg>
        <pc:spChg chg="mod topLvl">
          <ac:chgData name="Robert" userId="16ac54d2-70c7-4f25-911e-553c885e1c73" providerId="ADAL" clId="{A220C793-51A5-435E-80E0-FF1DD24DC21B}" dt="2020-08-12T20:51:33.694" v="1600" actId="165"/>
          <ac:spMkLst>
            <pc:docMk/>
            <pc:sldMk cId="1520621171" sldId="1218"/>
            <ac:spMk id="16" creationId="{C5FA4804-9AC3-47B8-A3EA-E1D4DCBD29C9}"/>
          </ac:spMkLst>
        </pc:spChg>
        <pc:spChg chg="mod topLvl">
          <ac:chgData name="Robert" userId="16ac54d2-70c7-4f25-911e-553c885e1c73" providerId="ADAL" clId="{A220C793-51A5-435E-80E0-FF1DD24DC21B}" dt="2020-08-12T20:51:33.694" v="1600" actId="165"/>
          <ac:spMkLst>
            <pc:docMk/>
            <pc:sldMk cId="1520621171" sldId="1218"/>
            <ac:spMk id="17" creationId="{C3197070-609D-4D73-87CA-063A894C1BE5}"/>
          </ac:spMkLst>
        </pc:spChg>
        <pc:grpChg chg="add del mod">
          <ac:chgData name="Robert" userId="16ac54d2-70c7-4f25-911e-553c885e1c73" providerId="ADAL" clId="{A220C793-51A5-435E-80E0-FF1DD24DC21B}" dt="2020-08-12T20:50:28.856" v="1595" actId="165"/>
          <ac:grpSpMkLst>
            <pc:docMk/>
            <pc:sldMk cId="1520621171" sldId="1218"/>
            <ac:grpSpMk id="13" creationId="{FCFC7B8A-32CF-4785-9F54-A381537FECD9}"/>
          </ac:grpSpMkLst>
        </pc:grpChg>
        <pc:grpChg chg="del mod topLvl">
          <ac:chgData name="Robert" userId="16ac54d2-70c7-4f25-911e-553c885e1c73" providerId="ADAL" clId="{A220C793-51A5-435E-80E0-FF1DD24DC21B}" dt="2020-08-12T20:51:33.694" v="1600" actId="165"/>
          <ac:grpSpMkLst>
            <pc:docMk/>
            <pc:sldMk cId="1520621171" sldId="1218"/>
            <ac:grpSpMk id="14" creationId="{320EF80D-3CF3-4E7F-B0FC-C65F8EE305B9}"/>
          </ac:grpSpMkLst>
        </pc:grpChg>
        <pc:grpChg chg="del">
          <ac:chgData name="Robert" userId="16ac54d2-70c7-4f25-911e-553c885e1c73" providerId="ADAL" clId="{A220C793-51A5-435E-80E0-FF1DD24DC21B}" dt="2020-08-11T23:52:58.350" v="292" actId="478"/>
          <ac:grpSpMkLst>
            <pc:docMk/>
            <pc:sldMk cId="1520621171" sldId="1218"/>
            <ac:grpSpMk id="19" creationId="{28873781-2AD3-4F4A-810C-96641E501F12}"/>
          </ac:grpSpMkLst>
        </pc:grpChg>
        <pc:picChg chg="add del mod">
          <ac:chgData name="Robert" userId="16ac54d2-70c7-4f25-911e-553c885e1c73" providerId="ADAL" clId="{A220C793-51A5-435E-80E0-FF1DD24DC21B}" dt="2020-08-11T23:55:36.743" v="294" actId="478"/>
          <ac:picMkLst>
            <pc:docMk/>
            <pc:sldMk cId="1520621171" sldId="1218"/>
            <ac:picMk id="5" creationId="{897F00F4-5CFB-45E4-8B74-80B76721B60B}"/>
          </ac:picMkLst>
        </pc:picChg>
        <pc:picChg chg="add mod topLvl">
          <ac:chgData name="Robert" userId="16ac54d2-70c7-4f25-911e-553c885e1c73" providerId="ADAL" clId="{A220C793-51A5-435E-80E0-FF1DD24DC21B}" dt="2020-08-12T20:50:28.856" v="1595" actId="165"/>
          <ac:picMkLst>
            <pc:docMk/>
            <pc:sldMk cId="1520621171" sldId="1218"/>
            <ac:picMk id="8" creationId="{D54A0A40-0734-496D-9427-C9020B9C03D2}"/>
          </ac:picMkLst>
        </pc:picChg>
        <pc:picChg chg="add mod topLvl">
          <ac:chgData name="Robert" userId="16ac54d2-70c7-4f25-911e-553c885e1c73" providerId="ADAL" clId="{A220C793-51A5-435E-80E0-FF1DD24DC21B}" dt="2020-08-12T20:50:28.856" v="1595" actId="165"/>
          <ac:picMkLst>
            <pc:docMk/>
            <pc:sldMk cId="1520621171" sldId="1218"/>
            <ac:picMk id="10" creationId="{7AD4F20F-AA89-4C98-9DEB-8F7E7CA63303}"/>
          </ac:picMkLst>
        </pc:picChg>
        <pc:picChg chg="add mod topLvl">
          <ac:chgData name="Robert" userId="16ac54d2-70c7-4f25-911e-553c885e1c73" providerId="ADAL" clId="{A220C793-51A5-435E-80E0-FF1DD24DC21B}" dt="2020-08-12T20:50:28.856" v="1595" actId="165"/>
          <ac:picMkLst>
            <pc:docMk/>
            <pc:sldMk cId="1520621171" sldId="1218"/>
            <ac:picMk id="12" creationId="{E8610BA7-8804-4C8C-B2A6-FD1A5E6442B9}"/>
          </ac:picMkLst>
        </pc:picChg>
      </pc:sldChg>
      <pc:sldChg chg="addSp delSp modSp del mod">
        <pc:chgData name="Robert" userId="16ac54d2-70c7-4f25-911e-553c885e1c73" providerId="ADAL" clId="{A220C793-51A5-435E-80E0-FF1DD24DC21B}" dt="2020-08-12T19:48:52.833" v="925" actId="47"/>
        <pc:sldMkLst>
          <pc:docMk/>
          <pc:sldMk cId="572800615" sldId="1276"/>
        </pc:sldMkLst>
        <pc:spChg chg="add del mod">
          <ac:chgData name="Robert" userId="16ac54d2-70c7-4f25-911e-553c885e1c73" providerId="ADAL" clId="{A220C793-51A5-435E-80E0-FF1DD24DC21B}" dt="2020-08-12T19:01:04.964" v="666" actId="478"/>
          <ac:spMkLst>
            <pc:docMk/>
            <pc:sldMk cId="572800615" sldId="1276"/>
            <ac:spMk id="2" creationId="{2DBBFF9C-C7D3-4F2C-8C77-BF20FE6FBDB1}"/>
          </ac:spMkLst>
        </pc:spChg>
        <pc:spChg chg="mod">
          <ac:chgData name="Robert" userId="16ac54d2-70c7-4f25-911e-553c885e1c73" providerId="ADAL" clId="{A220C793-51A5-435E-80E0-FF1DD24DC21B}" dt="2020-08-12T19:00:59.229" v="665" actId="20577"/>
          <ac:spMkLst>
            <pc:docMk/>
            <pc:sldMk cId="572800615" sldId="1276"/>
            <ac:spMk id="3" creationId="{86741053-0425-4BF1-9035-0EF36014296B}"/>
          </ac:spMkLst>
        </pc:spChg>
        <pc:spChg chg="add del mod">
          <ac:chgData name="Robert" userId="16ac54d2-70c7-4f25-911e-553c885e1c73" providerId="ADAL" clId="{A220C793-51A5-435E-80E0-FF1DD24DC21B}" dt="2020-08-12T19:06:11.941" v="802" actId="478"/>
          <ac:spMkLst>
            <pc:docMk/>
            <pc:sldMk cId="572800615" sldId="1276"/>
            <ac:spMk id="5" creationId="{1688D690-97B3-4D8E-BDCA-DBA198F901C3}"/>
          </ac:spMkLst>
        </pc:spChg>
        <pc:spChg chg="del mod">
          <ac:chgData name="Robert" userId="16ac54d2-70c7-4f25-911e-553c885e1c73" providerId="ADAL" clId="{A220C793-51A5-435E-80E0-FF1DD24DC21B}" dt="2020-08-12T18:58:03.588" v="608" actId="478"/>
          <ac:spMkLst>
            <pc:docMk/>
            <pc:sldMk cId="572800615" sldId="1276"/>
            <ac:spMk id="6" creationId="{A7499DC5-167C-4814-9423-5924EAE66064}"/>
          </ac:spMkLst>
        </pc:spChg>
        <pc:spChg chg="add del mod">
          <ac:chgData name="Robert" userId="16ac54d2-70c7-4f25-911e-553c885e1c73" providerId="ADAL" clId="{A220C793-51A5-435E-80E0-FF1DD24DC21B}" dt="2020-08-12T14:35:18.694" v="560" actId="478"/>
          <ac:spMkLst>
            <pc:docMk/>
            <pc:sldMk cId="572800615" sldId="1276"/>
            <ac:spMk id="7" creationId="{F8DD9764-289C-4C5F-8110-55EEC330DB09}"/>
          </ac:spMkLst>
        </pc:spChg>
        <pc:spChg chg="add mod">
          <ac:chgData name="Robert" userId="16ac54d2-70c7-4f25-911e-553c885e1c73" providerId="ADAL" clId="{A220C793-51A5-435E-80E0-FF1DD24DC21B}" dt="2020-08-12T19:08:49.282" v="847" actId="6549"/>
          <ac:spMkLst>
            <pc:docMk/>
            <pc:sldMk cId="572800615" sldId="1276"/>
            <ac:spMk id="11" creationId="{7984ED8B-B274-4D7F-B93F-3BA26F24521B}"/>
          </ac:spMkLst>
        </pc:spChg>
        <pc:spChg chg="add del mod">
          <ac:chgData name="Robert" userId="16ac54d2-70c7-4f25-911e-553c885e1c73" providerId="ADAL" clId="{A220C793-51A5-435E-80E0-FF1DD24DC21B}" dt="2020-08-12T19:08:32.429" v="840" actId="478"/>
          <ac:spMkLst>
            <pc:docMk/>
            <pc:sldMk cId="572800615" sldId="1276"/>
            <ac:spMk id="12" creationId="{FF9AC69F-8828-4CA7-AAC3-30C62258D41C}"/>
          </ac:spMkLst>
        </pc:spChg>
        <pc:spChg chg="add del mod">
          <ac:chgData name="Robert" userId="16ac54d2-70c7-4f25-911e-553c885e1c73" providerId="ADAL" clId="{A220C793-51A5-435E-80E0-FF1DD24DC21B}" dt="2020-08-12T19:08:32.429" v="840" actId="478"/>
          <ac:spMkLst>
            <pc:docMk/>
            <pc:sldMk cId="572800615" sldId="1276"/>
            <ac:spMk id="13" creationId="{D036040C-F028-4EFB-B2B4-C80F375B871B}"/>
          </ac:spMkLst>
        </pc:spChg>
        <pc:picChg chg="add del mod">
          <ac:chgData name="Robert" userId="16ac54d2-70c7-4f25-911e-553c885e1c73" providerId="ADAL" clId="{A220C793-51A5-435E-80E0-FF1DD24DC21B}" dt="2020-08-12T18:58:03.588" v="608" actId="478"/>
          <ac:picMkLst>
            <pc:docMk/>
            <pc:sldMk cId="572800615" sldId="1276"/>
            <ac:picMk id="4" creationId="{2EF8681F-D0E2-4663-8FCE-A7F9EE2BEC9A}"/>
          </ac:picMkLst>
        </pc:picChg>
        <pc:picChg chg="del">
          <ac:chgData name="Robert" userId="16ac54d2-70c7-4f25-911e-553c885e1c73" providerId="ADAL" clId="{A220C793-51A5-435E-80E0-FF1DD24DC21B}" dt="2020-08-11T22:38:11.247" v="0" actId="478"/>
          <ac:picMkLst>
            <pc:docMk/>
            <pc:sldMk cId="572800615" sldId="1276"/>
            <ac:picMk id="8" creationId="{79F47A5D-7838-4035-9A04-09E72AC5D34A}"/>
          </ac:picMkLst>
        </pc:picChg>
      </pc:sldChg>
      <pc:sldChg chg="ord">
        <pc:chgData name="Robert" userId="16ac54d2-70c7-4f25-911e-553c885e1c73" providerId="ADAL" clId="{A220C793-51A5-435E-80E0-FF1DD24DC21B}" dt="2020-08-12T23:27:40.063" v="2915"/>
        <pc:sldMkLst>
          <pc:docMk/>
          <pc:sldMk cId="1714466402" sldId="1342"/>
        </pc:sldMkLst>
      </pc:sldChg>
      <pc:sldChg chg="addSp delSp modSp mod modClrScheme chgLayout">
        <pc:chgData name="Robert" userId="16ac54d2-70c7-4f25-911e-553c885e1c73" providerId="ADAL" clId="{A220C793-51A5-435E-80E0-FF1DD24DC21B}" dt="2020-08-12T22:43:02.191" v="2531" actId="948"/>
        <pc:sldMkLst>
          <pc:docMk/>
          <pc:sldMk cId="2097441153" sldId="1358"/>
        </pc:sldMkLst>
        <pc:spChg chg="mod ord">
          <ac:chgData name="Robert" userId="16ac54d2-70c7-4f25-911e-553c885e1c73" providerId="ADAL" clId="{A220C793-51A5-435E-80E0-FF1DD24DC21B}" dt="2020-08-12T20:30:47.802" v="1052" actId="700"/>
          <ac:spMkLst>
            <pc:docMk/>
            <pc:sldMk cId="2097441153" sldId="1358"/>
            <ac:spMk id="2" creationId="{3518C642-6A4F-40FD-ACE6-77C6A47708E2}"/>
          </ac:spMkLst>
        </pc:spChg>
        <pc:spChg chg="add mod ord">
          <ac:chgData name="Robert" userId="16ac54d2-70c7-4f25-911e-553c885e1c73" providerId="ADAL" clId="{A220C793-51A5-435E-80E0-FF1DD24DC21B}" dt="2020-08-12T22:36:31.691" v="2330" actId="14100"/>
          <ac:spMkLst>
            <pc:docMk/>
            <pc:sldMk cId="2097441153" sldId="1358"/>
            <ac:spMk id="3" creationId="{99CDF5AD-ACFC-40C0-A5CE-767AABD086A0}"/>
          </ac:spMkLst>
        </pc:spChg>
        <pc:spChg chg="add mod">
          <ac:chgData name="Robert" userId="16ac54d2-70c7-4f25-911e-553c885e1c73" providerId="ADAL" clId="{A220C793-51A5-435E-80E0-FF1DD24DC21B}" dt="2020-08-12T22:43:02.191" v="2531" actId="948"/>
          <ac:spMkLst>
            <pc:docMk/>
            <pc:sldMk cId="2097441153" sldId="1358"/>
            <ac:spMk id="17" creationId="{B71803AF-25FF-45A7-98E1-97A6857AC9D2}"/>
          </ac:spMkLst>
        </pc:spChg>
        <pc:spChg chg="mod">
          <ac:chgData name="Robert" userId="16ac54d2-70c7-4f25-911e-553c885e1c73" providerId="ADAL" clId="{A220C793-51A5-435E-80E0-FF1DD24DC21B}" dt="2020-08-12T20:54:06.084" v="1643" actId="1076"/>
          <ac:spMkLst>
            <pc:docMk/>
            <pc:sldMk cId="2097441153" sldId="1358"/>
            <ac:spMk id="24" creationId="{F03ED47D-008A-47E8-9119-77BA0B19A90E}"/>
          </ac:spMkLst>
        </pc:spChg>
        <pc:spChg chg="mod ord">
          <ac:chgData name="Robert" userId="16ac54d2-70c7-4f25-911e-553c885e1c73" providerId="ADAL" clId="{A220C793-51A5-435E-80E0-FF1DD24DC21B}" dt="2020-08-12T20:41:21.001" v="1580" actId="6549"/>
          <ac:spMkLst>
            <pc:docMk/>
            <pc:sldMk cId="2097441153" sldId="1358"/>
            <ac:spMk id="27" creationId="{33F6C1E0-A888-455A-85DB-FC67BA537080}"/>
          </ac:spMkLst>
        </pc:spChg>
        <pc:spChg chg="del">
          <ac:chgData name="Robert" userId="16ac54d2-70c7-4f25-911e-553c885e1c73" providerId="ADAL" clId="{A220C793-51A5-435E-80E0-FF1DD24DC21B}" dt="2020-08-12T20:27:51.538" v="979" actId="478"/>
          <ac:spMkLst>
            <pc:docMk/>
            <pc:sldMk cId="2097441153" sldId="1358"/>
            <ac:spMk id="30" creationId="{9315172B-1933-46D6-AC78-3F2312092470}"/>
          </ac:spMkLst>
        </pc:spChg>
        <pc:spChg chg="del">
          <ac:chgData name="Robert" userId="16ac54d2-70c7-4f25-911e-553c885e1c73" providerId="ADAL" clId="{A220C793-51A5-435E-80E0-FF1DD24DC21B}" dt="2020-08-12T20:27:51.538" v="979" actId="478"/>
          <ac:spMkLst>
            <pc:docMk/>
            <pc:sldMk cId="2097441153" sldId="1358"/>
            <ac:spMk id="40" creationId="{8C650B4F-5E43-4C3C-ACBB-19C3998FD5B0}"/>
          </ac:spMkLst>
        </pc:spChg>
        <pc:spChg chg="del">
          <ac:chgData name="Robert" userId="16ac54d2-70c7-4f25-911e-553c885e1c73" providerId="ADAL" clId="{A220C793-51A5-435E-80E0-FF1DD24DC21B}" dt="2020-08-12T20:27:51.538" v="979" actId="478"/>
          <ac:spMkLst>
            <pc:docMk/>
            <pc:sldMk cId="2097441153" sldId="1358"/>
            <ac:spMk id="42" creationId="{FD205E17-F7F9-4CE4-BEA2-5D43BC03B6EB}"/>
          </ac:spMkLst>
        </pc:spChg>
        <pc:spChg chg="del">
          <ac:chgData name="Robert" userId="16ac54d2-70c7-4f25-911e-553c885e1c73" providerId="ADAL" clId="{A220C793-51A5-435E-80E0-FF1DD24DC21B}" dt="2020-08-12T20:27:51.538" v="979" actId="478"/>
          <ac:spMkLst>
            <pc:docMk/>
            <pc:sldMk cId="2097441153" sldId="1358"/>
            <ac:spMk id="53" creationId="{720A98C8-6B44-42D0-B37A-8A2F96DBFE68}"/>
          </ac:spMkLst>
        </pc:spChg>
        <pc:spChg chg="del">
          <ac:chgData name="Robert" userId="16ac54d2-70c7-4f25-911e-553c885e1c73" providerId="ADAL" clId="{A220C793-51A5-435E-80E0-FF1DD24DC21B}" dt="2020-08-12T20:27:51.538" v="979" actId="478"/>
          <ac:spMkLst>
            <pc:docMk/>
            <pc:sldMk cId="2097441153" sldId="1358"/>
            <ac:spMk id="55" creationId="{CCC2C11F-AADA-4DB8-A727-15AD5C152EF4}"/>
          </ac:spMkLst>
        </pc:spChg>
        <pc:picChg chg="mod">
          <ac:chgData name="Robert" userId="16ac54d2-70c7-4f25-911e-553c885e1c73" providerId="ADAL" clId="{A220C793-51A5-435E-80E0-FF1DD24DC21B}" dt="2020-08-12T22:30:59.054" v="2215" actId="1076"/>
          <ac:picMkLst>
            <pc:docMk/>
            <pc:sldMk cId="2097441153" sldId="1358"/>
            <ac:picMk id="5" creationId="{2A4A7514-4163-4D85-AB1C-4A86512E13F0}"/>
          </ac:picMkLst>
        </pc:picChg>
        <pc:cxnChg chg="del mod">
          <ac:chgData name="Robert" userId="16ac54d2-70c7-4f25-911e-553c885e1c73" providerId="ADAL" clId="{A220C793-51A5-435E-80E0-FF1DD24DC21B}" dt="2020-08-12T20:27:58.337" v="980" actId="478"/>
          <ac:cxnSpMkLst>
            <pc:docMk/>
            <pc:sldMk cId="2097441153" sldId="1358"/>
            <ac:cxnSpMk id="62" creationId="{860FBB6A-E240-4E8F-AD8D-A76AE64750AC}"/>
          </ac:cxnSpMkLst>
        </pc:cxnChg>
        <pc:cxnChg chg="del mod">
          <ac:chgData name="Robert" userId="16ac54d2-70c7-4f25-911e-553c885e1c73" providerId="ADAL" clId="{A220C793-51A5-435E-80E0-FF1DD24DC21B}" dt="2020-08-12T20:27:58.337" v="980" actId="478"/>
          <ac:cxnSpMkLst>
            <pc:docMk/>
            <pc:sldMk cId="2097441153" sldId="1358"/>
            <ac:cxnSpMk id="63" creationId="{E570D6F4-B49D-412B-B7A7-06F3BDCB60F4}"/>
          </ac:cxnSpMkLst>
        </pc:cxnChg>
        <pc:cxnChg chg="del mod">
          <ac:chgData name="Robert" userId="16ac54d2-70c7-4f25-911e-553c885e1c73" providerId="ADAL" clId="{A220C793-51A5-435E-80E0-FF1DD24DC21B}" dt="2020-08-12T20:27:58.337" v="980" actId="478"/>
          <ac:cxnSpMkLst>
            <pc:docMk/>
            <pc:sldMk cId="2097441153" sldId="1358"/>
            <ac:cxnSpMk id="67" creationId="{57B84676-396B-4E2B-93CD-866A70AE0411}"/>
          </ac:cxnSpMkLst>
        </pc:cxnChg>
        <pc:cxnChg chg="del mod">
          <ac:chgData name="Robert" userId="16ac54d2-70c7-4f25-911e-553c885e1c73" providerId="ADAL" clId="{A220C793-51A5-435E-80E0-FF1DD24DC21B}" dt="2020-08-12T20:27:58.337" v="980" actId="478"/>
          <ac:cxnSpMkLst>
            <pc:docMk/>
            <pc:sldMk cId="2097441153" sldId="1358"/>
            <ac:cxnSpMk id="68" creationId="{25964D56-D01E-4C1D-82E8-1A0D8FE2CDDA}"/>
          </ac:cxnSpMkLst>
        </pc:cxnChg>
        <pc:cxnChg chg="del mod">
          <ac:chgData name="Robert" userId="16ac54d2-70c7-4f25-911e-553c885e1c73" providerId="ADAL" clId="{A220C793-51A5-435E-80E0-FF1DD24DC21B}" dt="2020-08-12T20:27:58.337" v="980" actId="478"/>
          <ac:cxnSpMkLst>
            <pc:docMk/>
            <pc:sldMk cId="2097441153" sldId="1358"/>
            <ac:cxnSpMk id="70" creationId="{1E801BE4-F6E4-4861-8404-932513E248D6}"/>
          </ac:cxnSpMkLst>
        </pc:cxnChg>
      </pc:sldChg>
      <pc:sldChg chg="del">
        <pc:chgData name="Robert" userId="16ac54d2-70c7-4f25-911e-553c885e1c73" providerId="ADAL" clId="{A220C793-51A5-435E-80E0-FF1DD24DC21B}" dt="2020-08-12T23:27:31.951" v="2913" actId="47"/>
        <pc:sldMkLst>
          <pc:docMk/>
          <pc:sldMk cId="1202946952" sldId="1372"/>
        </pc:sldMkLst>
      </pc:sldChg>
      <pc:sldChg chg="addSp delSp modSp add del mod">
        <pc:chgData name="Robert" userId="16ac54d2-70c7-4f25-911e-553c885e1c73" providerId="ADAL" clId="{A220C793-51A5-435E-80E0-FF1DD24DC21B}" dt="2020-08-12T21:26:06.576" v="1804" actId="47"/>
        <pc:sldMkLst>
          <pc:docMk/>
          <pc:sldMk cId="1284551365" sldId="1373"/>
        </pc:sldMkLst>
        <pc:spChg chg="del mod">
          <ac:chgData name="Robert" userId="16ac54d2-70c7-4f25-911e-553c885e1c73" providerId="ADAL" clId="{A220C793-51A5-435E-80E0-FF1DD24DC21B}" dt="2020-08-12T19:09:11.486" v="848" actId="478"/>
          <ac:spMkLst>
            <pc:docMk/>
            <pc:sldMk cId="1284551365" sldId="1373"/>
            <ac:spMk id="2" creationId="{2DBBFF9C-C7D3-4F2C-8C77-BF20FE6FBDB1}"/>
          </ac:spMkLst>
        </pc:spChg>
        <pc:spChg chg="del mod">
          <ac:chgData name="Robert" userId="16ac54d2-70c7-4f25-911e-553c885e1c73" providerId="ADAL" clId="{A220C793-51A5-435E-80E0-FF1DD24DC21B}" dt="2020-08-12T21:07:39.450" v="1803" actId="478"/>
          <ac:spMkLst>
            <pc:docMk/>
            <pc:sldMk cId="1284551365" sldId="1373"/>
            <ac:spMk id="3" creationId="{86741053-0425-4BF1-9035-0EF36014296B}"/>
          </ac:spMkLst>
        </pc:spChg>
        <pc:spChg chg="add del mod">
          <ac:chgData name="Robert" userId="16ac54d2-70c7-4f25-911e-553c885e1c73" providerId="ADAL" clId="{A220C793-51A5-435E-80E0-FF1DD24DC21B}" dt="2020-08-12T20:26:13.818" v="966" actId="478"/>
          <ac:spMkLst>
            <pc:docMk/>
            <pc:sldMk cId="1284551365" sldId="1373"/>
            <ac:spMk id="5" creationId="{3125FB2C-36A2-4E16-AC4B-13144930A2B7}"/>
          </ac:spMkLst>
        </pc:spChg>
        <pc:spChg chg="mod">
          <ac:chgData name="Robert" userId="16ac54d2-70c7-4f25-911e-553c885e1c73" providerId="ADAL" clId="{A220C793-51A5-435E-80E0-FF1DD24DC21B}" dt="2020-08-12T20:26:05.306" v="964" actId="403"/>
          <ac:spMkLst>
            <pc:docMk/>
            <pc:sldMk cId="1284551365" sldId="1373"/>
            <ac:spMk id="6" creationId="{A7499DC5-167C-4814-9423-5924EAE66064}"/>
          </ac:spMkLst>
        </pc:spChg>
        <pc:picChg chg="mod">
          <ac:chgData name="Robert" userId="16ac54d2-70c7-4f25-911e-553c885e1c73" providerId="ADAL" clId="{A220C793-51A5-435E-80E0-FF1DD24DC21B}" dt="2020-08-12T20:24:48.233" v="960" actId="1076"/>
          <ac:picMkLst>
            <pc:docMk/>
            <pc:sldMk cId="1284551365" sldId="1373"/>
            <ac:picMk id="4" creationId="{2EF8681F-D0E2-4663-8FCE-A7F9EE2BEC9A}"/>
          </ac:picMkLst>
        </pc:picChg>
      </pc:sldChg>
      <pc:sldChg chg="modSp add mod">
        <pc:chgData name="Robert" userId="16ac54d2-70c7-4f25-911e-553c885e1c73" providerId="ADAL" clId="{A220C793-51A5-435E-80E0-FF1DD24DC21B}" dt="2020-08-12T20:27:08.594" v="977" actId="20577"/>
        <pc:sldMkLst>
          <pc:docMk/>
          <pc:sldMk cId="473363088" sldId="1374"/>
        </pc:sldMkLst>
        <pc:spChg chg="mod">
          <ac:chgData name="Robert" userId="16ac54d2-70c7-4f25-911e-553c885e1c73" providerId="ADAL" clId="{A220C793-51A5-435E-80E0-FF1DD24DC21B}" dt="2020-08-12T20:27:08.594" v="977" actId="20577"/>
          <ac:spMkLst>
            <pc:docMk/>
            <pc:sldMk cId="473363088" sldId="1374"/>
            <ac:spMk id="5" creationId="{3125FB2C-36A2-4E16-AC4B-13144930A2B7}"/>
          </ac:spMkLst>
        </pc:spChg>
      </pc:sldChg>
      <pc:sldChg chg="add del">
        <pc:chgData name="Robert" userId="16ac54d2-70c7-4f25-911e-553c885e1c73" providerId="ADAL" clId="{A220C793-51A5-435E-80E0-FF1DD24DC21B}" dt="2020-08-12T21:29:07.405" v="1819" actId="47"/>
        <pc:sldMkLst>
          <pc:docMk/>
          <pc:sldMk cId="1795728510" sldId="1375"/>
        </pc:sldMkLst>
      </pc:sldChg>
      <pc:sldChg chg="addSp delSp modSp add mod">
        <pc:chgData name="Robert" userId="16ac54d2-70c7-4f25-911e-553c885e1c73" providerId="ADAL" clId="{A220C793-51A5-435E-80E0-FF1DD24DC21B}" dt="2020-08-12T23:00:59.531" v="2648" actId="20577"/>
        <pc:sldMkLst>
          <pc:docMk/>
          <pc:sldMk cId="2892401424" sldId="1376"/>
        </pc:sldMkLst>
        <pc:spChg chg="mod">
          <ac:chgData name="Robert" userId="16ac54d2-70c7-4f25-911e-553c885e1c73" providerId="ADAL" clId="{A220C793-51A5-435E-80E0-FF1DD24DC21B}" dt="2020-08-12T23:00:59.531" v="2648" actId="20577"/>
          <ac:spMkLst>
            <pc:docMk/>
            <pc:sldMk cId="2892401424" sldId="1376"/>
            <ac:spMk id="2" creationId="{3518C642-6A4F-40FD-ACE6-77C6A47708E2}"/>
          </ac:spMkLst>
        </pc:spChg>
        <pc:spChg chg="mod">
          <ac:chgData name="Robert" userId="16ac54d2-70c7-4f25-911e-553c885e1c73" providerId="ADAL" clId="{A220C793-51A5-435E-80E0-FF1DD24DC21B}" dt="2020-08-12T22:51:48.464" v="2590" actId="20577"/>
          <ac:spMkLst>
            <pc:docMk/>
            <pc:sldMk cId="2892401424" sldId="1376"/>
            <ac:spMk id="3" creationId="{99CDF5AD-ACFC-40C0-A5CE-767AABD086A0}"/>
          </ac:spMkLst>
        </pc:spChg>
        <pc:spChg chg="add del mod">
          <ac:chgData name="Robert" userId="16ac54d2-70c7-4f25-911e-553c885e1c73" providerId="ADAL" clId="{A220C793-51A5-435E-80E0-FF1DD24DC21B}" dt="2020-08-12T22:30:00.462" v="2213" actId="478"/>
          <ac:spMkLst>
            <pc:docMk/>
            <pc:sldMk cId="2892401424" sldId="1376"/>
            <ac:spMk id="6" creationId="{147389D0-F5C8-4878-BB56-ED0D622BA258}"/>
          </ac:spMkLst>
        </pc:spChg>
        <pc:spChg chg="add del mod">
          <ac:chgData name="Robert" userId="16ac54d2-70c7-4f25-911e-553c885e1c73" providerId="ADAL" clId="{A220C793-51A5-435E-80E0-FF1DD24DC21B}" dt="2020-08-12T22:30:00.462" v="2213" actId="478"/>
          <ac:spMkLst>
            <pc:docMk/>
            <pc:sldMk cId="2892401424" sldId="1376"/>
            <ac:spMk id="8" creationId="{02DC7995-17EA-4089-974E-50CFB1FD5097}"/>
          </ac:spMkLst>
        </pc:spChg>
        <pc:spChg chg="add mod">
          <ac:chgData name="Robert" userId="16ac54d2-70c7-4f25-911e-553c885e1c73" providerId="ADAL" clId="{A220C793-51A5-435E-80E0-FF1DD24DC21B}" dt="2020-08-12T22:56:44.410" v="2597" actId="1076"/>
          <ac:spMkLst>
            <pc:docMk/>
            <pc:sldMk cId="2892401424" sldId="1376"/>
            <ac:spMk id="14" creationId="{1D4F0BDD-7BD7-419D-A892-6FB80CB35259}"/>
          </ac:spMkLst>
        </pc:spChg>
        <pc:spChg chg="del mod">
          <ac:chgData name="Robert" userId="16ac54d2-70c7-4f25-911e-553c885e1c73" providerId="ADAL" clId="{A220C793-51A5-435E-80E0-FF1DD24DC21B}" dt="2020-08-12T21:28:05.273" v="1807" actId="478"/>
          <ac:spMkLst>
            <pc:docMk/>
            <pc:sldMk cId="2892401424" sldId="1376"/>
            <ac:spMk id="17" creationId="{B71803AF-25FF-45A7-98E1-97A6857AC9D2}"/>
          </ac:spMkLst>
        </pc:spChg>
        <pc:spChg chg="mod">
          <ac:chgData name="Robert" userId="16ac54d2-70c7-4f25-911e-553c885e1c73" providerId="ADAL" clId="{A220C793-51A5-435E-80E0-FF1DD24DC21B}" dt="2020-08-12T22:30:01.886" v="2214"/>
          <ac:spMkLst>
            <pc:docMk/>
            <pc:sldMk cId="2892401424" sldId="1376"/>
            <ac:spMk id="23" creationId="{3BF9D12B-0094-45DA-B400-D36AA4750304}"/>
          </ac:spMkLst>
        </pc:spChg>
        <pc:spChg chg="del">
          <ac:chgData name="Robert" userId="16ac54d2-70c7-4f25-911e-553c885e1c73" providerId="ADAL" clId="{A220C793-51A5-435E-80E0-FF1DD24DC21B}" dt="2020-08-12T22:08:26.020" v="1899" actId="478"/>
          <ac:spMkLst>
            <pc:docMk/>
            <pc:sldMk cId="2892401424" sldId="1376"/>
            <ac:spMk id="24" creationId="{F03ED47D-008A-47E8-9119-77BA0B19A90E}"/>
          </ac:spMkLst>
        </pc:spChg>
        <pc:spChg chg="mod">
          <ac:chgData name="Robert" userId="16ac54d2-70c7-4f25-911e-553c885e1c73" providerId="ADAL" clId="{A220C793-51A5-435E-80E0-FF1DD24DC21B}" dt="2020-08-12T22:15:31.670" v="2057" actId="20577"/>
          <ac:spMkLst>
            <pc:docMk/>
            <pc:sldMk cId="2892401424" sldId="1376"/>
            <ac:spMk id="27" creationId="{33F6C1E0-A888-455A-85DB-FC67BA537080}"/>
          </ac:spMkLst>
        </pc:spChg>
        <pc:spChg chg="mod">
          <ac:chgData name="Robert" userId="16ac54d2-70c7-4f25-911e-553c885e1c73" providerId="ADAL" clId="{A220C793-51A5-435E-80E0-FF1DD24DC21B}" dt="2020-08-12T22:30:01.886" v="2214"/>
          <ac:spMkLst>
            <pc:docMk/>
            <pc:sldMk cId="2892401424" sldId="1376"/>
            <ac:spMk id="28" creationId="{6EC8A4E2-3284-4E80-995A-71DE1932A4D5}"/>
          </ac:spMkLst>
        </pc:spChg>
        <pc:spChg chg="add del">
          <ac:chgData name="Robert" userId="16ac54d2-70c7-4f25-911e-553c885e1c73" providerId="ADAL" clId="{A220C793-51A5-435E-80E0-FF1DD24DC21B}" dt="2020-08-12T22:53:44.562" v="2592" actId="22"/>
          <ac:spMkLst>
            <pc:docMk/>
            <pc:sldMk cId="2892401424" sldId="1376"/>
            <ac:spMk id="34" creationId="{8B0D6B76-8C5A-4D57-852E-D84F49BC900A}"/>
          </ac:spMkLst>
        </pc:spChg>
        <pc:spChg chg="add del">
          <ac:chgData name="Robert" userId="16ac54d2-70c7-4f25-911e-553c885e1c73" providerId="ADAL" clId="{A220C793-51A5-435E-80E0-FF1DD24DC21B}" dt="2020-08-12T22:54:07.248" v="2594" actId="22"/>
          <ac:spMkLst>
            <pc:docMk/>
            <pc:sldMk cId="2892401424" sldId="1376"/>
            <ac:spMk id="36" creationId="{ABE1E28E-C401-4FBE-BABE-F03DDDD46D25}"/>
          </ac:spMkLst>
        </pc:spChg>
        <pc:spChg chg="add mod ord">
          <ac:chgData name="Robert" userId="16ac54d2-70c7-4f25-911e-553c885e1c73" providerId="ADAL" clId="{A220C793-51A5-435E-80E0-FF1DD24DC21B}" dt="2020-08-12T22:59:11.587" v="2618" actId="167"/>
          <ac:spMkLst>
            <pc:docMk/>
            <pc:sldMk cId="2892401424" sldId="1376"/>
            <ac:spMk id="43" creationId="{C9F2BE88-7199-4A33-B4CC-F09C03643893}"/>
          </ac:spMkLst>
        </pc:spChg>
        <pc:grpChg chg="add mod">
          <ac:chgData name="Robert" userId="16ac54d2-70c7-4f25-911e-553c885e1c73" providerId="ADAL" clId="{A220C793-51A5-435E-80E0-FF1DD24DC21B}" dt="2020-08-12T22:44:12.466" v="2537" actId="1076"/>
          <ac:grpSpMkLst>
            <pc:docMk/>
            <pc:sldMk cId="2892401424" sldId="1376"/>
            <ac:grpSpMk id="16" creationId="{DBDDA57A-8A47-45DA-B328-008128B72B82}"/>
          </ac:grpSpMkLst>
        </pc:grpChg>
        <pc:grpChg chg="add mod">
          <ac:chgData name="Robert" userId="16ac54d2-70c7-4f25-911e-553c885e1c73" providerId="ADAL" clId="{A220C793-51A5-435E-80E0-FF1DD24DC21B}" dt="2020-08-12T22:44:05.231" v="2534" actId="164"/>
          <ac:grpSpMkLst>
            <pc:docMk/>
            <pc:sldMk cId="2892401424" sldId="1376"/>
            <ac:grpSpMk id="21" creationId="{AA6D62F6-B945-4A85-BEC5-74B8EA5EAAB3}"/>
          </ac:grpSpMkLst>
        </pc:grpChg>
        <pc:grpChg chg="add mod">
          <ac:chgData name="Robert" userId="16ac54d2-70c7-4f25-911e-553c885e1c73" providerId="ADAL" clId="{A220C793-51A5-435E-80E0-FF1DD24DC21B}" dt="2020-08-12T22:44:05.231" v="2534" actId="164"/>
          <ac:grpSpMkLst>
            <pc:docMk/>
            <pc:sldMk cId="2892401424" sldId="1376"/>
            <ac:grpSpMk id="25" creationId="{FCEFB37F-3FDC-4AD5-9201-42C636B4431C}"/>
          </ac:grpSpMkLst>
        </pc:grpChg>
        <pc:grpChg chg="add del mod">
          <ac:chgData name="Robert" userId="16ac54d2-70c7-4f25-911e-553c885e1c73" providerId="ADAL" clId="{A220C793-51A5-435E-80E0-FF1DD24DC21B}" dt="2020-08-12T22:56:58.836" v="2599" actId="165"/>
          <ac:grpSpMkLst>
            <pc:docMk/>
            <pc:sldMk cId="2892401424" sldId="1376"/>
            <ac:grpSpMk id="37" creationId="{C6523A66-FF09-46C3-A1BF-81E0701747FD}"/>
          </ac:grpSpMkLst>
        </pc:grpChg>
        <pc:grpChg chg="add mod">
          <ac:chgData name="Robert" userId="16ac54d2-70c7-4f25-911e-553c885e1c73" providerId="ADAL" clId="{A220C793-51A5-435E-80E0-FF1DD24DC21B}" dt="2020-08-12T22:59:20.429" v="2619" actId="1076"/>
          <ac:grpSpMkLst>
            <pc:docMk/>
            <pc:sldMk cId="2892401424" sldId="1376"/>
            <ac:grpSpMk id="42" creationId="{9615E5A2-A64E-40C4-BA08-C4AB61FCD9A1}"/>
          </ac:grpSpMkLst>
        </pc:grpChg>
        <pc:picChg chg="add del mod">
          <ac:chgData name="Robert" userId="16ac54d2-70c7-4f25-911e-553c885e1c73" providerId="ADAL" clId="{A220C793-51A5-435E-80E0-FF1DD24DC21B}" dt="2020-08-12T22:30:00.462" v="2213" actId="478"/>
          <ac:picMkLst>
            <pc:docMk/>
            <pc:sldMk cId="2892401424" sldId="1376"/>
            <ac:picMk id="4" creationId="{5B7B6C13-9D56-44B5-A3E9-32ED70F13108}"/>
          </ac:picMkLst>
        </pc:picChg>
        <pc:picChg chg="add del mod">
          <ac:chgData name="Robert" userId="16ac54d2-70c7-4f25-911e-553c885e1c73" providerId="ADAL" clId="{A220C793-51A5-435E-80E0-FF1DD24DC21B}" dt="2020-08-12T22:30:00.462" v="2213" actId="478"/>
          <ac:picMkLst>
            <pc:docMk/>
            <pc:sldMk cId="2892401424" sldId="1376"/>
            <ac:picMk id="5" creationId="{9501E5FA-D174-4B4E-884F-AA33185D68CF}"/>
          </ac:picMkLst>
        </pc:picChg>
        <pc:picChg chg="add del mod">
          <ac:chgData name="Robert" userId="16ac54d2-70c7-4f25-911e-553c885e1c73" providerId="ADAL" clId="{A220C793-51A5-435E-80E0-FF1DD24DC21B}" dt="2020-08-12T22:26:39.284" v="2140" actId="478"/>
          <ac:picMkLst>
            <pc:docMk/>
            <pc:sldMk cId="2892401424" sldId="1376"/>
            <ac:picMk id="10" creationId="{1A4D91E3-8816-44F3-A8ED-1B461DD96C10}"/>
          </ac:picMkLst>
        </pc:picChg>
        <pc:picChg chg="add del">
          <ac:chgData name="Robert" userId="16ac54d2-70c7-4f25-911e-553c885e1c73" providerId="ADAL" clId="{A220C793-51A5-435E-80E0-FF1DD24DC21B}" dt="2020-08-12T22:30:00.462" v="2213" actId="478"/>
          <ac:picMkLst>
            <pc:docMk/>
            <pc:sldMk cId="2892401424" sldId="1376"/>
            <ac:picMk id="12" creationId="{B9BF7562-51D2-452C-9C61-34808BE188BF}"/>
          </ac:picMkLst>
        </pc:picChg>
        <pc:picChg chg="mod">
          <ac:chgData name="Robert" userId="16ac54d2-70c7-4f25-911e-553c885e1c73" providerId="ADAL" clId="{A220C793-51A5-435E-80E0-FF1DD24DC21B}" dt="2020-08-12T22:30:01.886" v="2214"/>
          <ac:picMkLst>
            <pc:docMk/>
            <pc:sldMk cId="2892401424" sldId="1376"/>
            <ac:picMk id="22" creationId="{CD5CBE61-720D-4F7E-B7BD-DA684ACE3B7E}"/>
          </ac:picMkLst>
        </pc:picChg>
        <pc:picChg chg="mod">
          <ac:chgData name="Robert" userId="16ac54d2-70c7-4f25-911e-553c885e1c73" providerId="ADAL" clId="{A220C793-51A5-435E-80E0-FF1DD24DC21B}" dt="2020-08-12T22:30:01.886" v="2214"/>
          <ac:picMkLst>
            <pc:docMk/>
            <pc:sldMk cId="2892401424" sldId="1376"/>
            <ac:picMk id="26" creationId="{DADE956A-D00E-4D28-AF8D-4183C5867ABA}"/>
          </ac:picMkLst>
        </pc:picChg>
        <pc:picChg chg="add mod">
          <ac:chgData name="Robert" userId="16ac54d2-70c7-4f25-911e-553c885e1c73" providerId="ADAL" clId="{A220C793-51A5-435E-80E0-FF1DD24DC21B}" dt="2020-08-12T22:30:01.886" v="2214"/>
          <ac:picMkLst>
            <pc:docMk/>
            <pc:sldMk cId="2892401424" sldId="1376"/>
            <ac:picMk id="31" creationId="{78C95492-1A8F-4DD5-9079-444EEEAEB8FA}"/>
          </ac:picMkLst>
        </pc:picChg>
        <pc:picChg chg="mod topLvl">
          <ac:chgData name="Robert" userId="16ac54d2-70c7-4f25-911e-553c885e1c73" providerId="ADAL" clId="{A220C793-51A5-435E-80E0-FF1DD24DC21B}" dt="2020-08-12T22:59:20.429" v="2619" actId="1076"/>
          <ac:picMkLst>
            <pc:docMk/>
            <pc:sldMk cId="2892401424" sldId="1376"/>
            <ac:picMk id="38" creationId="{CBFF2EEF-6831-40A0-B133-DDE5F11DA200}"/>
          </ac:picMkLst>
        </pc:picChg>
        <pc:picChg chg="mod topLvl">
          <ac:chgData name="Robert" userId="16ac54d2-70c7-4f25-911e-553c885e1c73" providerId="ADAL" clId="{A220C793-51A5-435E-80E0-FF1DD24DC21B}" dt="2020-08-12T22:59:26.369" v="2625" actId="1036"/>
          <ac:picMkLst>
            <pc:docMk/>
            <pc:sldMk cId="2892401424" sldId="1376"/>
            <ac:picMk id="39" creationId="{EE60F470-B4E1-4D4B-A5EC-054FB6C0E543}"/>
          </ac:picMkLst>
        </pc:picChg>
        <pc:picChg chg="mod topLvl">
          <ac:chgData name="Robert" userId="16ac54d2-70c7-4f25-911e-553c885e1c73" providerId="ADAL" clId="{A220C793-51A5-435E-80E0-FF1DD24DC21B}" dt="2020-08-12T22:59:20.429" v="2619" actId="1076"/>
          <ac:picMkLst>
            <pc:docMk/>
            <pc:sldMk cId="2892401424" sldId="1376"/>
            <ac:picMk id="40" creationId="{8AEEE809-C506-4AB9-BD33-ACEA9CC291E2}"/>
          </ac:picMkLst>
        </pc:picChg>
        <pc:picChg chg="mod topLvl">
          <ac:chgData name="Robert" userId="16ac54d2-70c7-4f25-911e-553c885e1c73" providerId="ADAL" clId="{A220C793-51A5-435E-80E0-FF1DD24DC21B}" dt="2020-08-12T22:59:20.429" v="2619" actId="1076"/>
          <ac:picMkLst>
            <pc:docMk/>
            <pc:sldMk cId="2892401424" sldId="1376"/>
            <ac:picMk id="41" creationId="{6E3201E8-3221-4020-8C20-203F211D707F}"/>
          </ac:picMkLst>
        </pc:picChg>
        <pc:cxnChg chg="add del mod">
          <ac:chgData name="Robert" userId="16ac54d2-70c7-4f25-911e-553c885e1c73" providerId="ADAL" clId="{A220C793-51A5-435E-80E0-FF1DD24DC21B}" dt="2020-08-12T22:30:00.462" v="2213" actId="478"/>
          <ac:cxnSpMkLst>
            <pc:docMk/>
            <pc:sldMk cId="2892401424" sldId="1376"/>
            <ac:cxnSpMk id="18" creationId="{DBDF89F6-E936-480E-A0B6-F0C59E79F3D1}"/>
          </ac:cxnSpMkLst>
        </pc:cxnChg>
        <pc:cxnChg chg="add del mod">
          <ac:chgData name="Robert" userId="16ac54d2-70c7-4f25-911e-553c885e1c73" providerId="ADAL" clId="{A220C793-51A5-435E-80E0-FF1DD24DC21B}" dt="2020-08-12T22:30:00.462" v="2213" actId="478"/>
          <ac:cxnSpMkLst>
            <pc:docMk/>
            <pc:sldMk cId="2892401424" sldId="1376"/>
            <ac:cxnSpMk id="19" creationId="{3982FE7C-ACD0-4C6B-A2CA-645692DA5171}"/>
          </ac:cxnSpMkLst>
        </pc:cxnChg>
        <pc:cxnChg chg="add mod">
          <ac:chgData name="Robert" userId="16ac54d2-70c7-4f25-911e-553c885e1c73" providerId="ADAL" clId="{A220C793-51A5-435E-80E0-FF1DD24DC21B}" dt="2020-08-12T22:44:05.231" v="2534" actId="164"/>
          <ac:cxnSpMkLst>
            <pc:docMk/>
            <pc:sldMk cId="2892401424" sldId="1376"/>
            <ac:cxnSpMk id="29" creationId="{34CD529B-24E4-4ACB-A424-0D4568D5AA66}"/>
          </ac:cxnSpMkLst>
        </pc:cxnChg>
        <pc:cxnChg chg="add mod">
          <ac:chgData name="Robert" userId="16ac54d2-70c7-4f25-911e-553c885e1c73" providerId="ADAL" clId="{A220C793-51A5-435E-80E0-FF1DD24DC21B}" dt="2020-08-12T22:44:05.231" v="2534" actId="164"/>
          <ac:cxnSpMkLst>
            <pc:docMk/>
            <pc:sldMk cId="2892401424" sldId="1376"/>
            <ac:cxnSpMk id="30" creationId="{165D0C3B-9DAF-4468-A890-41A01253398D}"/>
          </ac:cxnSpMkLst>
        </pc:cxnChg>
      </pc:sldChg>
      <pc:sldChg chg="addSp delSp modSp add mod">
        <pc:chgData name="Robert" userId="16ac54d2-70c7-4f25-911e-553c885e1c73" providerId="ADAL" clId="{A220C793-51A5-435E-80E0-FF1DD24DC21B}" dt="2020-08-12T23:26:35.360" v="2912" actId="20577"/>
        <pc:sldMkLst>
          <pc:docMk/>
          <pc:sldMk cId="2731662051" sldId="1377"/>
        </pc:sldMkLst>
        <pc:spChg chg="mod">
          <ac:chgData name="Robert" userId="16ac54d2-70c7-4f25-911e-553c885e1c73" providerId="ADAL" clId="{A220C793-51A5-435E-80E0-FF1DD24DC21B}" dt="2020-08-12T23:26:35.360" v="2912" actId="20577"/>
          <ac:spMkLst>
            <pc:docMk/>
            <pc:sldMk cId="2731662051" sldId="1377"/>
            <ac:spMk id="2" creationId="{3518C642-6A4F-40FD-ACE6-77C6A47708E2}"/>
          </ac:spMkLst>
        </pc:spChg>
        <pc:spChg chg="mod">
          <ac:chgData name="Robert" userId="16ac54d2-70c7-4f25-911e-553c885e1c73" providerId="ADAL" clId="{A220C793-51A5-435E-80E0-FF1DD24DC21B}" dt="2020-08-12T22:51:05.919" v="2579" actId="20577"/>
          <ac:spMkLst>
            <pc:docMk/>
            <pc:sldMk cId="2731662051" sldId="1377"/>
            <ac:spMk id="3" creationId="{99CDF5AD-ACFC-40C0-A5CE-767AABD086A0}"/>
          </ac:spMkLst>
        </pc:spChg>
        <pc:spChg chg="del">
          <ac:chgData name="Robert" userId="16ac54d2-70c7-4f25-911e-553c885e1c73" providerId="ADAL" clId="{A220C793-51A5-435E-80E0-FF1DD24DC21B}" dt="2020-08-12T22:16:27.783" v="2060" actId="478"/>
          <ac:spMkLst>
            <pc:docMk/>
            <pc:sldMk cId="2731662051" sldId="1377"/>
            <ac:spMk id="6" creationId="{147389D0-F5C8-4878-BB56-ED0D622BA258}"/>
          </ac:spMkLst>
        </pc:spChg>
        <pc:spChg chg="add mod">
          <ac:chgData name="Robert" userId="16ac54d2-70c7-4f25-911e-553c885e1c73" providerId="ADAL" clId="{A220C793-51A5-435E-80E0-FF1DD24DC21B}" dt="2020-08-12T22:27:53.428" v="2153" actId="113"/>
          <ac:spMkLst>
            <pc:docMk/>
            <pc:sldMk cId="2731662051" sldId="1377"/>
            <ac:spMk id="7" creationId="{7070488D-0304-44F9-ADBF-11BEE15A44C4}"/>
          </ac:spMkLst>
        </pc:spChg>
        <pc:spChg chg="del">
          <ac:chgData name="Robert" userId="16ac54d2-70c7-4f25-911e-553c885e1c73" providerId="ADAL" clId="{A220C793-51A5-435E-80E0-FF1DD24DC21B}" dt="2020-08-12T22:16:27.783" v="2060" actId="478"/>
          <ac:spMkLst>
            <pc:docMk/>
            <pc:sldMk cId="2731662051" sldId="1377"/>
            <ac:spMk id="8" creationId="{02DC7995-17EA-4089-974E-50CFB1FD5097}"/>
          </ac:spMkLst>
        </pc:spChg>
        <pc:spChg chg="del">
          <ac:chgData name="Robert" userId="16ac54d2-70c7-4f25-911e-553c885e1c73" providerId="ADAL" clId="{A220C793-51A5-435E-80E0-FF1DD24DC21B}" dt="2020-08-12T21:01:05.010" v="1798" actId="478"/>
          <ac:spMkLst>
            <pc:docMk/>
            <pc:sldMk cId="2731662051" sldId="1377"/>
            <ac:spMk id="17" creationId="{B71803AF-25FF-45A7-98E1-97A6857AC9D2}"/>
          </ac:spMkLst>
        </pc:spChg>
        <pc:spChg chg="add mod">
          <ac:chgData name="Robert" userId="16ac54d2-70c7-4f25-911e-553c885e1c73" providerId="ADAL" clId="{A220C793-51A5-435E-80E0-FF1DD24DC21B}" dt="2020-08-12T22:25:18.390" v="2119" actId="164"/>
          <ac:spMkLst>
            <pc:docMk/>
            <pc:sldMk cId="2731662051" sldId="1377"/>
            <ac:spMk id="18" creationId="{51ADC9A9-C2F2-43D4-AF3B-B5D8D68DB886}"/>
          </ac:spMkLst>
        </pc:spChg>
        <pc:spChg chg="add mod">
          <ac:chgData name="Robert" userId="16ac54d2-70c7-4f25-911e-553c885e1c73" providerId="ADAL" clId="{A220C793-51A5-435E-80E0-FF1DD24DC21B}" dt="2020-08-12T22:25:05.511" v="2113" actId="164"/>
          <ac:spMkLst>
            <pc:docMk/>
            <pc:sldMk cId="2731662051" sldId="1377"/>
            <ac:spMk id="19" creationId="{EC41C339-A877-4425-A8BD-E7815F6CB3ED}"/>
          </ac:spMkLst>
        </pc:spChg>
        <pc:spChg chg="del">
          <ac:chgData name="Robert" userId="16ac54d2-70c7-4f25-911e-553c885e1c73" providerId="ADAL" clId="{A220C793-51A5-435E-80E0-FF1DD24DC21B}" dt="2020-08-12T22:16:27.783" v="2060" actId="478"/>
          <ac:spMkLst>
            <pc:docMk/>
            <pc:sldMk cId="2731662051" sldId="1377"/>
            <ac:spMk id="24" creationId="{F03ED47D-008A-47E8-9119-77BA0B19A90E}"/>
          </ac:spMkLst>
        </pc:spChg>
        <pc:spChg chg="mod">
          <ac:chgData name="Robert" userId="16ac54d2-70c7-4f25-911e-553c885e1c73" providerId="ADAL" clId="{A220C793-51A5-435E-80E0-FF1DD24DC21B}" dt="2020-08-12T23:01:28.229" v="2655" actId="6549"/>
          <ac:spMkLst>
            <pc:docMk/>
            <pc:sldMk cId="2731662051" sldId="1377"/>
            <ac:spMk id="27" creationId="{33F6C1E0-A888-455A-85DB-FC67BA537080}"/>
          </ac:spMkLst>
        </pc:spChg>
        <pc:grpChg chg="add mod">
          <ac:chgData name="Robert" userId="16ac54d2-70c7-4f25-911e-553c885e1c73" providerId="ADAL" clId="{A220C793-51A5-435E-80E0-FF1DD24DC21B}" dt="2020-08-12T22:25:10.695" v="2118" actId="1076"/>
          <ac:grpSpMkLst>
            <pc:docMk/>
            <pc:sldMk cId="2731662051" sldId="1377"/>
            <ac:grpSpMk id="12" creationId="{840BB240-4623-4A43-88F1-4082A142B801}"/>
          </ac:grpSpMkLst>
        </pc:grpChg>
        <pc:grpChg chg="add mod">
          <ac:chgData name="Robert" userId="16ac54d2-70c7-4f25-911e-553c885e1c73" providerId="ADAL" clId="{A220C793-51A5-435E-80E0-FF1DD24DC21B}" dt="2020-08-12T22:25:23.228" v="2123" actId="1076"/>
          <ac:grpSpMkLst>
            <pc:docMk/>
            <pc:sldMk cId="2731662051" sldId="1377"/>
            <ac:grpSpMk id="14" creationId="{3C5A711C-45DA-45A1-A09E-64B61E4358C3}"/>
          </ac:grpSpMkLst>
        </pc:grpChg>
        <pc:grpChg chg="add mod">
          <ac:chgData name="Robert" userId="16ac54d2-70c7-4f25-911e-553c885e1c73" providerId="ADAL" clId="{A220C793-51A5-435E-80E0-FF1DD24DC21B}" dt="2020-08-12T22:27:20.837" v="2149" actId="1076"/>
          <ac:grpSpMkLst>
            <pc:docMk/>
            <pc:sldMk cId="2731662051" sldId="1377"/>
            <ac:grpSpMk id="29" creationId="{DF173E25-30E0-4440-A990-A4985B7509EE}"/>
          </ac:grpSpMkLst>
        </pc:grpChg>
        <pc:picChg chg="del">
          <ac:chgData name="Robert" userId="16ac54d2-70c7-4f25-911e-553c885e1c73" providerId="ADAL" clId="{A220C793-51A5-435E-80E0-FF1DD24DC21B}" dt="2020-08-12T22:16:27.783" v="2060" actId="478"/>
          <ac:picMkLst>
            <pc:docMk/>
            <pc:sldMk cId="2731662051" sldId="1377"/>
            <ac:picMk id="4" creationId="{5B7B6C13-9D56-44B5-A3E9-32ED70F13108}"/>
          </ac:picMkLst>
        </pc:picChg>
        <pc:picChg chg="del">
          <ac:chgData name="Robert" userId="16ac54d2-70c7-4f25-911e-553c885e1c73" providerId="ADAL" clId="{A220C793-51A5-435E-80E0-FF1DD24DC21B}" dt="2020-08-12T22:16:27.783" v="2060" actId="478"/>
          <ac:picMkLst>
            <pc:docMk/>
            <pc:sldMk cId="2731662051" sldId="1377"/>
            <ac:picMk id="5" creationId="{9501E5FA-D174-4B4E-884F-AA33185D68CF}"/>
          </ac:picMkLst>
        </pc:picChg>
        <pc:picChg chg="add mod">
          <ac:chgData name="Robert" userId="16ac54d2-70c7-4f25-911e-553c885e1c73" providerId="ADAL" clId="{A220C793-51A5-435E-80E0-FF1DD24DC21B}" dt="2020-08-12T22:27:05.118" v="2146" actId="164"/>
          <ac:picMkLst>
            <pc:docMk/>
            <pc:sldMk cId="2731662051" sldId="1377"/>
            <ac:picMk id="9" creationId="{ABDE9260-B296-42C7-B903-F9C90B4F0620}"/>
          </ac:picMkLst>
        </pc:picChg>
        <pc:picChg chg="add del">
          <ac:chgData name="Robert" userId="16ac54d2-70c7-4f25-911e-553c885e1c73" providerId="ADAL" clId="{A220C793-51A5-435E-80E0-FF1DD24DC21B}" dt="2020-08-12T22:26:46.765" v="2142" actId="478"/>
          <ac:picMkLst>
            <pc:docMk/>
            <pc:sldMk cId="2731662051" sldId="1377"/>
            <ac:picMk id="10" creationId="{77F5EDC9-5057-4076-97DF-B4C1EE51CB5D}"/>
          </ac:picMkLst>
        </pc:picChg>
        <pc:picChg chg="add mod">
          <ac:chgData name="Robert" userId="16ac54d2-70c7-4f25-911e-553c885e1c73" providerId="ADAL" clId="{A220C793-51A5-435E-80E0-FF1DD24DC21B}" dt="2020-08-12T22:25:18.390" v="2119" actId="164"/>
          <ac:picMkLst>
            <pc:docMk/>
            <pc:sldMk cId="2731662051" sldId="1377"/>
            <ac:picMk id="15" creationId="{353118C4-8FD9-4611-9955-5FD83F37C516}"/>
          </ac:picMkLst>
        </pc:picChg>
        <pc:picChg chg="add mod">
          <ac:chgData name="Robert" userId="16ac54d2-70c7-4f25-911e-553c885e1c73" providerId="ADAL" clId="{A220C793-51A5-435E-80E0-FF1DD24DC21B}" dt="2020-08-12T22:25:05.511" v="2113" actId="164"/>
          <ac:picMkLst>
            <pc:docMk/>
            <pc:sldMk cId="2731662051" sldId="1377"/>
            <ac:picMk id="16" creationId="{4778D438-78F0-4AF2-BFFB-737565AEA52B}"/>
          </ac:picMkLst>
        </pc:picChg>
        <pc:picChg chg="add del mod">
          <ac:chgData name="Robert" userId="16ac54d2-70c7-4f25-911e-553c885e1c73" providerId="ADAL" clId="{A220C793-51A5-435E-80E0-FF1DD24DC21B}" dt="2020-08-12T22:23:04.849" v="2090" actId="478"/>
          <ac:picMkLst>
            <pc:docMk/>
            <pc:sldMk cId="2731662051" sldId="1377"/>
            <ac:picMk id="20" creationId="{2E2A457A-E45F-4FC2-80A4-A960DCF09D40}"/>
          </ac:picMkLst>
        </pc:picChg>
        <pc:picChg chg="add mod">
          <ac:chgData name="Robert" userId="16ac54d2-70c7-4f25-911e-553c885e1c73" providerId="ADAL" clId="{A220C793-51A5-435E-80E0-FF1DD24DC21B}" dt="2020-08-12T22:27:33.649" v="2150" actId="1076"/>
          <ac:picMkLst>
            <pc:docMk/>
            <pc:sldMk cId="2731662051" sldId="1377"/>
            <ac:picMk id="26" creationId="{5C6EF848-B5AD-4F92-B499-898B3A0F85F5}"/>
          </ac:picMkLst>
        </pc:picChg>
        <pc:cxnChg chg="add mod">
          <ac:chgData name="Robert" userId="16ac54d2-70c7-4f25-911e-553c885e1c73" providerId="ADAL" clId="{A220C793-51A5-435E-80E0-FF1DD24DC21B}" dt="2020-08-12T22:24:56.220" v="2112" actId="1076"/>
          <ac:cxnSpMkLst>
            <pc:docMk/>
            <pc:sldMk cId="2731662051" sldId="1377"/>
            <ac:cxnSpMk id="21" creationId="{A9871D47-4D68-46C7-BA72-26D4DCB5A21A}"/>
          </ac:cxnSpMkLst>
        </pc:cxnChg>
        <pc:cxnChg chg="add mod">
          <ac:chgData name="Robert" userId="16ac54d2-70c7-4f25-911e-553c885e1c73" providerId="ADAL" clId="{A220C793-51A5-435E-80E0-FF1DD24DC21B}" dt="2020-08-12T22:24:50.475" v="2108" actId="1076"/>
          <ac:cxnSpMkLst>
            <pc:docMk/>
            <pc:sldMk cId="2731662051" sldId="1377"/>
            <ac:cxnSpMk id="22" creationId="{F3A1992C-AD76-4B88-9DBF-92ECA08FD1F0}"/>
          </ac:cxnSpMkLst>
        </pc:cxnChg>
        <pc:cxnChg chg="add mod">
          <ac:chgData name="Robert" userId="16ac54d2-70c7-4f25-911e-553c885e1c73" providerId="ADAL" clId="{A220C793-51A5-435E-80E0-FF1DD24DC21B}" dt="2020-08-12T22:27:43.674" v="2151" actId="1076"/>
          <ac:cxnSpMkLst>
            <pc:docMk/>
            <pc:sldMk cId="2731662051" sldId="1377"/>
            <ac:cxnSpMk id="25" creationId="{5CA7084E-2E71-406C-9A14-D1E3AEA05928}"/>
          </ac:cxnSpMkLst>
        </pc:cxnChg>
      </pc:sldChg>
      <pc:sldChg chg="delSp add mod">
        <pc:chgData name="Robert" userId="16ac54d2-70c7-4f25-911e-553c885e1c73" providerId="ADAL" clId="{A220C793-51A5-435E-80E0-FF1DD24DC21B}" dt="2020-08-12T21:30:24.754" v="1830" actId="478"/>
        <pc:sldMkLst>
          <pc:docMk/>
          <pc:sldMk cId="1073676194" sldId="1378"/>
        </pc:sldMkLst>
        <pc:spChg chg="del">
          <ac:chgData name="Robert" userId="16ac54d2-70c7-4f25-911e-553c885e1c73" providerId="ADAL" clId="{A220C793-51A5-435E-80E0-FF1DD24DC21B}" dt="2020-08-12T21:30:24.754" v="1830" actId="478"/>
          <ac:spMkLst>
            <pc:docMk/>
            <pc:sldMk cId="1073676194" sldId="1378"/>
            <ac:spMk id="3" creationId="{86741053-0425-4BF1-9035-0EF36014296B}"/>
          </ac:spMkLst>
        </pc:spChg>
      </pc:sldChg>
      <pc:sldChg chg="delSp modSp add del mod">
        <pc:chgData name="Robert" userId="16ac54d2-70c7-4f25-911e-553c885e1c73" providerId="ADAL" clId="{A220C793-51A5-435E-80E0-FF1DD24DC21B}" dt="2020-08-12T22:31:23.927" v="2217" actId="47"/>
        <pc:sldMkLst>
          <pc:docMk/>
          <pc:sldMk cId="2483076310" sldId="1379"/>
        </pc:sldMkLst>
        <pc:spChg chg="mod">
          <ac:chgData name="Robert" userId="16ac54d2-70c7-4f25-911e-553c885e1c73" providerId="ADAL" clId="{A220C793-51A5-435E-80E0-FF1DD24DC21B}" dt="2020-08-12T21:28:57.515" v="1818" actId="207"/>
          <ac:spMkLst>
            <pc:docMk/>
            <pc:sldMk cId="2483076310" sldId="1379"/>
            <ac:spMk id="3" creationId="{99CDF5AD-ACFC-40C0-A5CE-767AABD086A0}"/>
          </ac:spMkLst>
        </pc:spChg>
        <pc:spChg chg="del">
          <ac:chgData name="Robert" userId="16ac54d2-70c7-4f25-911e-553c885e1c73" providerId="ADAL" clId="{A220C793-51A5-435E-80E0-FF1DD24DC21B}" dt="2020-08-12T22:28:33.446" v="2155" actId="478"/>
          <ac:spMkLst>
            <pc:docMk/>
            <pc:sldMk cId="2483076310" sldId="1379"/>
            <ac:spMk id="6" creationId="{147389D0-F5C8-4878-BB56-ED0D622BA258}"/>
          </ac:spMkLst>
        </pc:spChg>
        <pc:spChg chg="del">
          <ac:chgData name="Robert" userId="16ac54d2-70c7-4f25-911e-553c885e1c73" providerId="ADAL" clId="{A220C793-51A5-435E-80E0-FF1DD24DC21B}" dt="2020-08-12T22:28:33.446" v="2155" actId="478"/>
          <ac:spMkLst>
            <pc:docMk/>
            <pc:sldMk cId="2483076310" sldId="1379"/>
            <ac:spMk id="7" creationId="{7070488D-0304-44F9-ADBF-11BEE15A44C4}"/>
          </ac:spMkLst>
        </pc:spChg>
        <pc:spChg chg="del">
          <ac:chgData name="Robert" userId="16ac54d2-70c7-4f25-911e-553c885e1c73" providerId="ADAL" clId="{A220C793-51A5-435E-80E0-FF1DD24DC21B}" dt="2020-08-12T22:28:33.446" v="2155" actId="478"/>
          <ac:spMkLst>
            <pc:docMk/>
            <pc:sldMk cId="2483076310" sldId="1379"/>
            <ac:spMk id="8" creationId="{02DC7995-17EA-4089-974E-50CFB1FD5097}"/>
          </ac:spMkLst>
        </pc:spChg>
        <pc:spChg chg="del">
          <ac:chgData name="Robert" userId="16ac54d2-70c7-4f25-911e-553c885e1c73" providerId="ADAL" clId="{A220C793-51A5-435E-80E0-FF1DD24DC21B}" dt="2020-08-12T22:28:28.189" v="2154" actId="478"/>
          <ac:spMkLst>
            <pc:docMk/>
            <pc:sldMk cId="2483076310" sldId="1379"/>
            <ac:spMk id="24" creationId="{F03ED47D-008A-47E8-9119-77BA0B19A90E}"/>
          </ac:spMkLst>
        </pc:spChg>
        <pc:picChg chg="del">
          <ac:chgData name="Robert" userId="16ac54d2-70c7-4f25-911e-553c885e1c73" providerId="ADAL" clId="{A220C793-51A5-435E-80E0-FF1DD24DC21B}" dt="2020-08-12T22:28:33.446" v="2155" actId="478"/>
          <ac:picMkLst>
            <pc:docMk/>
            <pc:sldMk cId="2483076310" sldId="1379"/>
            <ac:picMk id="4" creationId="{5B7B6C13-9D56-44B5-A3E9-32ED70F13108}"/>
          </ac:picMkLst>
        </pc:picChg>
        <pc:picChg chg="del">
          <ac:chgData name="Robert" userId="16ac54d2-70c7-4f25-911e-553c885e1c73" providerId="ADAL" clId="{A220C793-51A5-435E-80E0-FF1DD24DC21B}" dt="2020-08-12T22:28:33.446" v="2155" actId="478"/>
          <ac:picMkLst>
            <pc:docMk/>
            <pc:sldMk cId="2483076310" sldId="1379"/>
            <ac:picMk id="5" creationId="{9501E5FA-D174-4B4E-884F-AA33185D68CF}"/>
          </ac:picMkLst>
        </pc:picChg>
        <pc:picChg chg="del">
          <ac:chgData name="Robert" userId="16ac54d2-70c7-4f25-911e-553c885e1c73" providerId="ADAL" clId="{A220C793-51A5-435E-80E0-FF1DD24DC21B}" dt="2020-08-12T22:28:33.446" v="2155" actId="478"/>
          <ac:picMkLst>
            <pc:docMk/>
            <pc:sldMk cId="2483076310" sldId="1379"/>
            <ac:picMk id="9" creationId="{ABDE9260-B296-42C7-B903-F9C90B4F0620}"/>
          </ac:picMkLst>
        </pc:picChg>
      </pc:sldChg>
      <pc:sldChg chg="addSp delSp modSp new mod ord modClrScheme chgLayout">
        <pc:chgData name="Robert" userId="16ac54d2-70c7-4f25-911e-553c885e1c73" providerId="ADAL" clId="{A220C793-51A5-435E-80E0-FF1DD24DC21B}" dt="2020-08-12T22:34:34.242" v="2233"/>
        <pc:sldMkLst>
          <pc:docMk/>
          <pc:sldMk cId="4204486981" sldId="1380"/>
        </pc:sldMkLst>
        <pc:spChg chg="mod ord">
          <ac:chgData name="Robert" userId="16ac54d2-70c7-4f25-911e-553c885e1c73" providerId="ADAL" clId="{A220C793-51A5-435E-80E0-FF1DD24DC21B}" dt="2020-08-12T21:29:25.550" v="1822" actId="700"/>
          <ac:spMkLst>
            <pc:docMk/>
            <pc:sldMk cId="4204486981" sldId="1380"/>
            <ac:spMk id="2" creationId="{66029AFC-4EAF-4C6A-9F7E-DA475F944F8D}"/>
          </ac:spMkLst>
        </pc:spChg>
        <pc:spChg chg="del mod ord">
          <ac:chgData name="Robert" userId="16ac54d2-70c7-4f25-911e-553c885e1c73" providerId="ADAL" clId="{A220C793-51A5-435E-80E0-FF1DD24DC21B}" dt="2020-08-12T21:29:25.550" v="1822" actId="700"/>
          <ac:spMkLst>
            <pc:docMk/>
            <pc:sldMk cId="4204486981" sldId="1380"/>
            <ac:spMk id="3" creationId="{0065004B-BE5C-4FD7-A1C4-457739EC5F14}"/>
          </ac:spMkLst>
        </pc:spChg>
        <pc:spChg chg="del">
          <ac:chgData name="Robert" userId="16ac54d2-70c7-4f25-911e-553c885e1c73" providerId="ADAL" clId="{A220C793-51A5-435E-80E0-FF1DD24DC21B}" dt="2020-08-12T21:29:25.550" v="1822" actId="700"/>
          <ac:spMkLst>
            <pc:docMk/>
            <pc:sldMk cId="4204486981" sldId="1380"/>
            <ac:spMk id="4" creationId="{791D1D8B-4019-42A9-BECD-FFF53A3E1056}"/>
          </ac:spMkLst>
        </pc:spChg>
        <pc:spChg chg="del">
          <ac:chgData name="Robert" userId="16ac54d2-70c7-4f25-911e-553c885e1c73" providerId="ADAL" clId="{A220C793-51A5-435E-80E0-FF1DD24DC21B}" dt="2020-08-12T21:29:25.550" v="1822" actId="700"/>
          <ac:spMkLst>
            <pc:docMk/>
            <pc:sldMk cId="4204486981" sldId="1380"/>
            <ac:spMk id="5" creationId="{EE94325E-E951-4D95-B93A-0AFC08F917E8}"/>
          </ac:spMkLst>
        </pc:spChg>
        <pc:spChg chg="add mod ord">
          <ac:chgData name="Robert" userId="16ac54d2-70c7-4f25-911e-553c885e1c73" providerId="ADAL" clId="{A220C793-51A5-435E-80E0-FF1DD24DC21B}" dt="2020-08-12T21:29:32.890" v="1829" actId="20577"/>
          <ac:spMkLst>
            <pc:docMk/>
            <pc:sldMk cId="4204486981" sldId="1380"/>
            <ac:spMk id="6" creationId="{D05DE6BB-214A-49C0-8CDF-A4CB687B15FA}"/>
          </ac:spMkLst>
        </pc:spChg>
      </pc:sldChg>
      <pc:sldChg chg="addSp delSp modSp add mod">
        <pc:chgData name="Robert" userId="16ac54d2-70c7-4f25-911e-553c885e1c73" providerId="ADAL" clId="{A220C793-51A5-435E-80E0-FF1DD24DC21B}" dt="2020-08-12T23:25:33.542" v="2905" actId="20577"/>
        <pc:sldMkLst>
          <pc:docMk/>
          <pc:sldMk cId="3339074158" sldId="1383"/>
        </pc:sldMkLst>
        <pc:spChg chg="mod">
          <ac:chgData name="Robert" userId="16ac54d2-70c7-4f25-911e-553c885e1c73" providerId="ADAL" clId="{A220C793-51A5-435E-80E0-FF1DD24DC21B}" dt="2020-08-12T23:02:04.388" v="2656"/>
          <ac:spMkLst>
            <pc:docMk/>
            <pc:sldMk cId="3339074158" sldId="1383"/>
            <ac:spMk id="2" creationId="{3518C642-6A4F-40FD-ACE6-77C6A47708E2}"/>
          </ac:spMkLst>
        </pc:spChg>
        <pc:spChg chg="mod">
          <ac:chgData name="Robert" userId="16ac54d2-70c7-4f25-911e-553c885e1c73" providerId="ADAL" clId="{A220C793-51A5-435E-80E0-FF1DD24DC21B}" dt="2020-08-12T23:25:33.542" v="2905" actId="20577"/>
          <ac:spMkLst>
            <pc:docMk/>
            <pc:sldMk cId="3339074158" sldId="1383"/>
            <ac:spMk id="3" creationId="{99CDF5AD-ACFC-40C0-A5CE-767AABD086A0}"/>
          </ac:spMkLst>
        </pc:spChg>
        <pc:spChg chg="add mod topLvl">
          <ac:chgData name="Robert" userId="16ac54d2-70c7-4f25-911e-553c885e1c73" providerId="ADAL" clId="{A220C793-51A5-435E-80E0-FF1DD24DC21B}" dt="2020-08-12T23:06:19.666" v="2736" actId="165"/>
          <ac:spMkLst>
            <pc:docMk/>
            <pc:sldMk cId="3339074158" sldId="1383"/>
            <ac:spMk id="17" creationId="{D4ABEB2C-4DDF-443A-8B79-3A240D1D5548}"/>
          </ac:spMkLst>
        </pc:spChg>
        <pc:spChg chg="add mod topLvl">
          <ac:chgData name="Robert" userId="16ac54d2-70c7-4f25-911e-553c885e1c73" providerId="ADAL" clId="{A220C793-51A5-435E-80E0-FF1DD24DC21B}" dt="2020-08-12T23:06:19.666" v="2736" actId="165"/>
          <ac:spMkLst>
            <pc:docMk/>
            <pc:sldMk cId="3339074158" sldId="1383"/>
            <ac:spMk id="24" creationId="{21A0B581-7E98-4144-BDAE-BB60A7B5937E}"/>
          </ac:spMkLst>
        </pc:spChg>
        <pc:spChg chg="mod">
          <ac:chgData name="Robert" userId="16ac54d2-70c7-4f25-911e-553c885e1c73" providerId="ADAL" clId="{A220C793-51A5-435E-80E0-FF1DD24DC21B}" dt="2020-08-12T23:02:20.047" v="2657"/>
          <ac:spMkLst>
            <pc:docMk/>
            <pc:sldMk cId="3339074158" sldId="1383"/>
            <ac:spMk id="27" creationId="{33F6C1E0-A888-455A-85DB-FC67BA537080}"/>
          </ac:spMkLst>
        </pc:spChg>
        <pc:grpChg chg="del">
          <ac:chgData name="Robert" userId="16ac54d2-70c7-4f25-911e-553c885e1c73" providerId="ADAL" clId="{A220C793-51A5-435E-80E0-FF1DD24DC21B}" dt="2020-08-12T22:32:57.014" v="2221" actId="478"/>
          <ac:grpSpMkLst>
            <pc:docMk/>
            <pc:sldMk cId="3339074158" sldId="1383"/>
            <ac:grpSpMk id="12" creationId="{840BB240-4623-4A43-88F1-4082A142B801}"/>
          </ac:grpSpMkLst>
        </pc:grpChg>
        <pc:grpChg chg="del">
          <ac:chgData name="Robert" userId="16ac54d2-70c7-4f25-911e-553c885e1c73" providerId="ADAL" clId="{A220C793-51A5-435E-80E0-FF1DD24DC21B}" dt="2020-08-12T22:32:57.014" v="2221" actId="478"/>
          <ac:grpSpMkLst>
            <pc:docMk/>
            <pc:sldMk cId="3339074158" sldId="1383"/>
            <ac:grpSpMk id="14" creationId="{3C5A711C-45DA-45A1-A09E-64B61E4358C3}"/>
          </ac:grpSpMkLst>
        </pc:grpChg>
        <pc:grpChg chg="del">
          <ac:chgData name="Robert" userId="16ac54d2-70c7-4f25-911e-553c885e1c73" providerId="ADAL" clId="{A220C793-51A5-435E-80E0-FF1DD24DC21B}" dt="2020-08-12T22:32:57.014" v="2221" actId="478"/>
          <ac:grpSpMkLst>
            <pc:docMk/>
            <pc:sldMk cId="3339074158" sldId="1383"/>
            <ac:grpSpMk id="29" creationId="{DF173E25-30E0-4440-A990-A4985B7509EE}"/>
          </ac:grpSpMkLst>
        </pc:grpChg>
        <pc:grpChg chg="add del mod">
          <ac:chgData name="Robert" userId="16ac54d2-70c7-4f25-911e-553c885e1c73" providerId="ADAL" clId="{A220C793-51A5-435E-80E0-FF1DD24DC21B}" dt="2020-08-12T23:06:19.666" v="2736" actId="165"/>
          <ac:grpSpMkLst>
            <pc:docMk/>
            <pc:sldMk cId="3339074158" sldId="1383"/>
            <ac:grpSpMk id="31" creationId="{727F7961-1DB1-4BBE-8DD4-AAD1CCA2831B}"/>
          </ac:grpSpMkLst>
        </pc:grpChg>
        <pc:picChg chg="add mod topLvl">
          <ac:chgData name="Robert" userId="16ac54d2-70c7-4f25-911e-553c885e1c73" providerId="ADAL" clId="{A220C793-51A5-435E-80E0-FF1DD24DC21B}" dt="2020-08-12T23:06:19.666" v="2736" actId="165"/>
          <ac:picMkLst>
            <pc:docMk/>
            <pc:sldMk cId="3339074158" sldId="1383"/>
            <ac:picMk id="4" creationId="{1F22726C-3B77-4BF7-A415-1594AEE7DE83}"/>
          </ac:picMkLst>
        </pc:picChg>
        <pc:picChg chg="add mod topLvl">
          <ac:chgData name="Robert" userId="16ac54d2-70c7-4f25-911e-553c885e1c73" providerId="ADAL" clId="{A220C793-51A5-435E-80E0-FF1DD24DC21B}" dt="2020-08-12T23:06:19.666" v="2736" actId="165"/>
          <ac:picMkLst>
            <pc:docMk/>
            <pc:sldMk cId="3339074158" sldId="1383"/>
            <ac:picMk id="5" creationId="{4DF39A85-6012-483B-B99F-96FF8A0073E2}"/>
          </ac:picMkLst>
        </pc:picChg>
        <pc:cxnChg chg="mod topLvl">
          <ac:chgData name="Robert" userId="16ac54d2-70c7-4f25-911e-553c885e1c73" providerId="ADAL" clId="{A220C793-51A5-435E-80E0-FF1DD24DC21B}" dt="2020-08-12T23:06:29.941" v="2738" actId="14100"/>
          <ac:cxnSpMkLst>
            <pc:docMk/>
            <pc:sldMk cId="3339074158" sldId="1383"/>
            <ac:cxnSpMk id="21" creationId="{A9871D47-4D68-46C7-BA72-26D4DCB5A21A}"/>
          </ac:cxnSpMkLst>
        </pc:cxnChg>
        <pc:cxnChg chg="mod topLvl">
          <ac:chgData name="Robert" userId="16ac54d2-70c7-4f25-911e-553c885e1c73" providerId="ADAL" clId="{A220C793-51A5-435E-80E0-FF1DD24DC21B}" dt="2020-08-12T23:06:26.970" v="2737" actId="14100"/>
          <ac:cxnSpMkLst>
            <pc:docMk/>
            <pc:sldMk cId="3339074158" sldId="1383"/>
            <ac:cxnSpMk id="22" creationId="{F3A1992C-AD76-4B88-9DBF-92ECA08FD1F0}"/>
          </ac:cxnSpMkLst>
        </pc:cxnChg>
        <pc:cxnChg chg="del">
          <ac:chgData name="Robert" userId="16ac54d2-70c7-4f25-911e-553c885e1c73" providerId="ADAL" clId="{A220C793-51A5-435E-80E0-FF1DD24DC21B}" dt="2020-08-12T22:33:19.151" v="2224" actId="478"/>
          <ac:cxnSpMkLst>
            <pc:docMk/>
            <pc:sldMk cId="3339074158" sldId="1383"/>
            <ac:cxnSpMk id="25" creationId="{5CA7084E-2E71-406C-9A14-D1E3AEA05928}"/>
          </ac:cxnSpMkLst>
        </pc:cxnChg>
      </pc:sldChg>
    </pc:docChg>
  </pc:docChgLst>
  <pc:docChgLst>
    <pc:chgData name="Robert Wood" userId="16ac54d2-70c7-4f25-911e-553c885e1c73" providerId="ADAL" clId="{AA87B39B-2CEB-48C3-A8C2-58B1470B2B7A}"/>
    <pc:docChg chg="undo redo custSel delSld modSld sldOrd modMainMaster">
      <pc:chgData name="Robert Wood" userId="16ac54d2-70c7-4f25-911e-553c885e1c73" providerId="ADAL" clId="{AA87B39B-2CEB-48C3-A8C2-58B1470B2B7A}" dt="2020-07-28T00:48:20.006" v="150" actId="2696"/>
      <pc:docMkLst>
        <pc:docMk/>
      </pc:docMkLst>
      <pc:sldChg chg="modSp mod modClrScheme chgLayout">
        <pc:chgData name="Robert Wood" userId="16ac54d2-70c7-4f25-911e-553c885e1c73" providerId="ADAL" clId="{AA87B39B-2CEB-48C3-A8C2-58B1470B2B7A}" dt="2020-07-28T00:31:54.164" v="44" actId="700"/>
        <pc:sldMkLst>
          <pc:docMk/>
          <pc:sldMk cId="1520621171" sldId="1218"/>
        </pc:sldMkLst>
        <pc:spChg chg="mod ord">
          <ac:chgData name="Robert Wood" userId="16ac54d2-70c7-4f25-911e-553c885e1c73" providerId="ADAL" clId="{AA87B39B-2CEB-48C3-A8C2-58B1470B2B7A}" dt="2020-07-28T00:31:54.164" v="44" actId="700"/>
          <ac:spMkLst>
            <pc:docMk/>
            <pc:sldMk cId="1520621171" sldId="1218"/>
            <ac:spMk id="2" creationId="{3518C642-6A4F-40FD-ACE6-77C6A47708E2}"/>
          </ac:spMkLst>
        </pc:spChg>
        <pc:spChg chg="mod ord">
          <ac:chgData name="Robert Wood" userId="16ac54d2-70c7-4f25-911e-553c885e1c73" providerId="ADAL" clId="{AA87B39B-2CEB-48C3-A8C2-58B1470B2B7A}" dt="2020-07-28T00:31:54.164" v="44" actId="700"/>
          <ac:spMkLst>
            <pc:docMk/>
            <pc:sldMk cId="1520621171" sldId="1218"/>
            <ac:spMk id="7" creationId="{9FD6B181-155F-4FE8-9394-0441FC887A6F}"/>
          </ac:spMkLst>
        </pc:spChg>
      </pc:sldChg>
      <pc:sldChg chg="ord">
        <pc:chgData name="Robert Wood" userId="16ac54d2-70c7-4f25-911e-553c885e1c73" providerId="ADAL" clId="{AA87B39B-2CEB-48C3-A8C2-58B1470B2B7A}" dt="2020-07-28T00:46:28.579" v="137"/>
        <pc:sldMkLst>
          <pc:docMk/>
          <pc:sldMk cId="1122335180" sldId="1329"/>
        </pc:sldMkLst>
      </pc:sldChg>
      <pc:sldChg chg="modSp mod">
        <pc:chgData name="Robert Wood" userId="16ac54d2-70c7-4f25-911e-553c885e1c73" providerId="ADAL" clId="{AA87B39B-2CEB-48C3-A8C2-58B1470B2B7A}" dt="2020-07-28T00:14:55.207" v="1" actId="6549"/>
        <pc:sldMkLst>
          <pc:docMk/>
          <pc:sldMk cId="2097441153" sldId="1358"/>
        </pc:sldMkLst>
        <pc:spChg chg="mod">
          <ac:chgData name="Robert Wood" userId="16ac54d2-70c7-4f25-911e-553c885e1c73" providerId="ADAL" clId="{AA87B39B-2CEB-48C3-A8C2-58B1470B2B7A}" dt="2020-07-28T00:14:55.207" v="1" actId="6549"/>
          <ac:spMkLst>
            <pc:docMk/>
            <pc:sldMk cId="2097441153" sldId="1358"/>
            <ac:spMk id="27" creationId="{33F6C1E0-A888-455A-85DB-FC67BA537080}"/>
          </ac:spMkLst>
        </pc:spChg>
      </pc:sldChg>
      <pc:sldChg chg="del">
        <pc:chgData name="Robert Wood" userId="16ac54d2-70c7-4f25-911e-553c885e1c73" providerId="ADAL" clId="{AA87B39B-2CEB-48C3-A8C2-58B1470B2B7A}" dt="2020-07-28T00:24:33.299" v="2" actId="47"/>
        <pc:sldMkLst>
          <pc:docMk/>
          <pc:sldMk cId="154876661" sldId="1362"/>
        </pc:sldMkLst>
      </pc:sldChg>
      <pc:sldChg chg="del">
        <pc:chgData name="Robert Wood" userId="16ac54d2-70c7-4f25-911e-553c885e1c73" providerId="ADAL" clId="{AA87B39B-2CEB-48C3-A8C2-58B1470B2B7A}" dt="2020-07-28T00:32:49.536" v="47" actId="47"/>
        <pc:sldMkLst>
          <pc:docMk/>
          <pc:sldMk cId="903399098" sldId="1364"/>
        </pc:sldMkLst>
      </pc:sldChg>
      <pc:sldChg chg="modSp mod modClrScheme chgLayout">
        <pc:chgData name="Robert Wood" userId="16ac54d2-70c7-4f25-911e-553c885e1c73" providerId="ADAL" clId="{AA87B39B-2CEB-48C3-A8C2-58B1470B2B7A}" dt="2020-07-28T00:33:03.549" v="48" actId="700"/>
        <pc:sldMkLst>
          <pc:docMk/>
          <pc:sldMk cId="4285230030" sldId="1366"/>
        </pc:sldMkLst>
        <pc:spChg chg="mod ord">
          <ac:chgData name="Robert Wood" userId="16ac54d2-70c7-4f25-911e-553c885e1c73" providerId="ADAL" clId="{AA87B39B-2CEB-48C3-A8C2-58B1470B2B7A}" dt="2020-07-28T00:33:03.549" v="48" actId="700"/>
          <ac:spMkLst>
            <pc:docMk/>
            <pc:sldMk cId="4285230030" sldId="1366"/>
            <ac:spMk id="2" creationId="{3518C642-6A4F-40FD-ACE6-77C6A47708E2}"/>
          </ac:spMkLst>
        </pc:spChg>
        <pc:spChg chg="mod ord">
          <ac:chgData name="Robert Wood" userId="16ac54d2-70c7-4f25-911e-553c885e1c73" providerId="ADAL" clId="{AA87B39B-2CEB-48C3-A8C2-58B1470B2B7A}" dt="2020-07-28T00:33:03.549" v="48" actId="700"/>
          <ac:spMkLst>
            <pc:docMk/>
            <pc:sldMk cId="4285230030" sldId="1366"/>
            <ac:spMk id="27" creationId="{33F6C1E0-A888-455A-85DB-FC67BA537080}"/>
          </ac:spMkLst>
        </pc:spChg>
      </pc:sldChg>
      <pc:sldChg chg="modSp mod chgLayout">
        <pc:chgData name="Robert Wood" userId="16ac54d2-70c7-4f25-911e-553c885e1c73" providerId="ADAL" clId="{AA87B39B-2CEB-48C3-A8C2-58B1470B2B7A}" dt="2020-07-28T00:48:04.791" v="138"/>
        <pc:sldMkLst>
          <pc:docMk/>
          <pc:sldMk cId="4236130053" sldId="1370"/>
        </pc:sldMkLst>
        <pc:spChg chg="mod ord">
          <ac:chgData name="Robert Wood" userId="16ac54d2-70c7-4f25-911e-553c885e1c73" providerId="ADAL" clId="{AA87B39B-2CEB-48C3-A8C2-58B1470B2B7A}" dt="2020-07-28T00:48:04.791" v="138"/>
          <ac:spMkLst>
            <pc:docMk/>
            <pc:sldMk cId="4236130053" sldId="1370"/>
            <ac:spMk id="2" creationId="{3518C642-6A4F-40FD-ACE6-77C6A47708E2}"/>
          </ac:spMkLst>
        </pc:spChg>
        <pc:spChg chg="mod ord">
          <ac:chgData name="Robert Wood" userId="16ac54d2-70c7-4f25-911e-553c885e1c73" providerId="ADAL" clId="{AA87B39B-2CEB-48C3-A8C2-58B1470B2B7A}" dt="2020-07-28T00:48:04.791" v="138"/>
          <ac:spMkLst>
            <pc:docMk/>
            <pc:sldMk cId="4236130053" sldId="1370"/>
            <ac:spMk id="8" creationId="{66137C81-BE8D-4FD2-AA45-643CC35A8D43}"/>
          </ac:spMkLst>
        </pc:spChg>
        <pc:spChg chg="mod ord">
          <ac:chgData name="Robert Wood" userId="16ac54d2-70c7-4f25-911e-553c885e1c73" providerId="ADAL" clId="{AA87B39B-2CEB-48C3-A8C2-58B1470B2B7A}" dt="2020-07-28T00:48:04.791" v="138"/>
          <ac:spMkLst>
            <pc:docMk/>
            <pc:sldMk cId="4236130053" sldId="1370"/>
            <ac:spMk id="27" creationId="{33F6C1E0-A888-455A-85DB-FC67BA537080}"/>
          </ac:spMkLst>
        </pc:spChg>
      </pc:sldChg>
      <pc:sldChg chg="modSp">
        <pc:chgData name="Robert Wood" userId="16ac54d2-70c7-4f25-911e-553c885e1c73" providerId="ADAL" clId="{AA87B39B-2CEB-48C3-A8C2-58B1470B2B7A}" dt="2020-07-28T00:48:04.791" v="138"/>
        <pc:sldMkLst>
          <pc:docMk/>
          <pc:sldMk cId="840382577" sldId="1371"/>
        </pc:sldMkLst>
        <pc:spChg chg="mod">
          <ac:chgData name="Robert Wood" userId="16ac54d2-70c7-4f25-911e-553c885e1c73" providerId="ADAL" clId="{AA87B39B-2CEB-48C3-A8C2-58B1470B2B7A}" dt="2020-07-28T00:48:04.791" v="138"/>
          <ac:spMkLst>
            <pc:docMk/>
            <pc:sldMk cId="840382577" sldId="1371"/>
            <ac:spMk id="2" creationId="{3518C642-6A4F-40FD-ACE6-77C6A47708E2}"/>
          </ac:spMkLst>
        </pc:spChg>
        <pc:spChg chg="mod">
          <ac:chgData name="Robert Wood" userId="16ac54d2-70c7-4f25-911e-553c885e1c73" providerId="ADAL" clId="{AA87B39B-2CEB-48C3-A8C2-58B1470B2B7A}" dt="2020-07-28T00:48:04.791" v="138"/>
          <ac:spMkLst>
            <pc:docMk/>
            <pc:sldMk cId="840382577" sldId="1371"/>
            <ac:spMk id="27" creationId="{33F6C1E0-A888-455A-85DB-FC67BA537080}"/>
          </ac:spMkLst>
        </pc:spChg>
      </pc:sldChg>
      <pc:sldMasterChg chg="delSldLayout modSldLayout">
        <pc:chgData name="Robert Wood" userId="16ac54d2-70c7-4f25-911e-553c885e1c73" providerId="ADAL" clId="{AA87B39B-2CEB-48C3-A8C2-58B1470B2B7A}" dt="2020-07-28T00:48:20.006" v="150" actId="2696"/>
        <pc:sldMasterMkLst>
          <pc:docMk/>
          <pc:sldMasterMk cId="957175760" sldId="2147483648"/>
        </pc:sldMasterMkLst>
        <pc:sldLayoutChg chg="modSp">
          <pc:chgData name="Robert Wood" userId="16ac54d2-70c7-4f25-911e-553c885e1c73" providerId="ADAL" clId="{AA87B39B-2CEB-48C3-A8C2-58B1470B2B7A}" dt="2020-07-28T00:45:07.024" v="135" actId="403"/>
          <pc:sldLayoutMkLst>
            <pc:docMk/>
            <pc:sldMasterMk cId="957175760" sldId="2147483648"/>
            <pc:sldLayoutMk cId="1142624074" sldId="2147483651"/>
          </pc:sldLayoutMkLst>
          <pc:spChg chg="mod">
            <ac:chgData name="Robert Wood" userId="16ac54d2-70c7-4f25-911e-553c885e1c73" providerId="ADAL" clId="{AA87B39B-2CEB-48C3-A8C2-58B1470B2B7A}" dt="2020-07-28T00:45:07.024" v="135" actId="403"/>
            <ac:spMkLst>
              <pc:docMk/>
              <pc:sldMasterMk cId="957175760" sldId="2147483648"/>
              <pc:sldLayoutMk cId="1142624074" sldId="2147483651"/>
              <ac:spMk id="2" creationId="{00000000-0000-0000-0000-000000000000}"/>
            </ac:spMkLst>
          </pc:spChg>
        </pc:sldLayoutChg>
        <pc:sldLayoutChg chg="modSp mod">
          <pc:chgData name="Robert Wood" userId="16ac54d2-70c7-4f25-911e-553c885e1c73" providerId="ADAL" clId="{AA87B39B-2CEB-48C3-A8C2-58B1470B2B7A}" dt="2020-07-28T00:29:14.641" v="29" actId="1076"/>
          <pc:sldLayoutMkLst>
            <pc:docMk/>
            <pc:sldMasterMk cId="957175760" sldId="2147483648"/>
            <pc:sldLayoutMk cId="1364001763" sldId="2147483663"/>
          </pc:sldLayoutMkLst>
          <pc:spChg chg="mod">
            <ac:chgData name="Robert Wood" userId="16ac54d2-70c7-4f25-911e-553c885e1c73" providerId="ADAL" clId="{AA87B39B-2CEB-48C3-A8C2-58B1470B2B7A}" dt="2020-07-28T00:29:11.206" v="28" actId="1076"/>
            <ac:spMkLst>
              <pc:docMk/>
              <pc:sldMasterMk cId="957175760" sldId="2147483648"/>
              <pc:sldLayoutMk cId="1364001763" sldId="2147483663"/>
              <ac:spMk id="6" creationId="{8D295F80-65A2-4A44-94FA-27676819A71A}"/>
            </ac:spMkLst>
          </pc:spChg>
          <pc:spChg chg="mod">
            <ac:chgData name="Robert Wood" userId="16ac54d2-70c7-4f25-911e-553c885e1c73" providerId="ADAL" clId="{AA87B39B-2CEB-48C3-A8C2-58B1470B2B7A}" dt="2020-07-28T00:29:14.641" v="29" actId="1076"/>
            <ac:spMkLst>
              <pc:docMk/>
              <pc:sldMasterMk cId="957175760" sldId="2147483648"/>
              <pc:sldLayoutMk cId="1364001763" sldId="2147483663"/>
              <ac:spMk id="7" creationId="{3A099BD8-F006-4AEB-84D4-4807029B360A}"/>
            </ac:spMkLst>
          </pc:spChg>
        </pc:sldLayoutChg>
        <pc:sldLayoutChg chg="modSp mod">
          <pc:chgData name="Robert Wood" userId="16ac54d2-70c7-4f25-911e-553c885e1c73" providerId="ADAL" clId="{AA87B39B-2CEB-48C3-A8C2-58B1470B2B7A}" dt="2020-07-28T00:37:27.568" v="77" actId="14100"/>
          <pc:sldLayoutMkLst>
            <pc:docMk/>
            <pc:sldMasterMk cId="957175760" sldId="2147483648"/>
            <pc:sldLayoutMk cId="3104726687" sldId="2147483664"/>
          </pc:sldLayoutMkLst>
          <pc:spChg chg="mod">
            <ac:chgData name="Robert Wood" userId="16ac54d2-70c7-4f25-911e-553c885e1c73" providerId="ADAL" clId="{AA87B39B-2CEB-48C3-A8C2-58B1470B2B7A}" dt="2020-07-28T00:37:27.568" v="77" actId="14100"/>
            <ac:spMkLst>
              <pc:docMk/>
              <pc:sldMasterMk cId="957175760" sldId="2147483648"/>
              <pc:sldLayoutMk cId="3104726687" sldId="2147483664"/>
              <ac:spMk id="5" creationId="{95F279BC-B581-42E9-9962-DF237C38766F}"/>
            </ac:spMkLst>
          </pc:spChg>
          <pc:spChg chg="mod">
            <ac:chgData name="Robert Wood" userId="16ac54d2-70c7-4f25-911e-553c885e1c73" providerId="ADAL" clId="{AA87B39B-2CEB-48C3-A8C2-58B1470B2B7A}" dt="2020-07-28T00:29:58.260" v="34" actId="1076"/>
            <ac:spMkLst>
              <pc:docMk/>
              <pc:sldMasterMk cId="957175760" sldId="2147483648"/>
              <pc:sldLayoutMk cId="3104726687" sldId="2147483664"/>
              <ac:spMk id="8" creationId="{F9DE6966-FC22-45B8-9CEC-1864AD28101A}"/>
            </ac:spMkLst>
          </pc:spChg>
        </pc:sldLayoutChg>
        <pc:sldLayoutChg chg="modSp mod">
          <pc:chgData name="Robert Wood" userId="16ac54d2-70c7-4f25-911e-553c885e1c73" providerId="ADAL" clId="{AA87B39B-2CEB-48C3-A8C2-58B1470B2B7A}" dt="2020-07-28T00:38:39.692" v="90" actId="1076"/>
          <pc:sldLayoutMkLst>
            <pc:docMk/>
            <pc:sldMasterMk cId="957175760" sldId="2147483648"/>
            <pc:sldLayoutMk cId="501680628" sldId="2147483667"/>
          </pc:sldLayoutMkLst>
          <pc:spChg chg="mod">
            <ac:chgData name="Robert Wood" userId="16ac54d2-70c7-4f25-911e-553c885e1c73" providerId="ADAL" clId="{AA87B39B-2CEB-48C3-A8C2-58B1470B2B7A}" dt="2020-07-28T00:38:30.628" v="88" actId="1076"/>
            <ac:spMkLst>
              <pc:docMk/>
              <pc:sldMasterMk cId="957175760" sldId="2147483648"/>
              <pc:sldLayoutMk cId="501680628" sldId="2147483667"/>
              <ac:spMk id="6" creationId="{15C56D94-6DD7-4182-967B-5AEEF1EDE09F}"/>
            </ac:spMkLst>
          </pc:spChg>
          <pc:spChg chg="mod">
            <ac:chgData name="Robert Wood" userId="16ac54d2-70c7-4f25-911e-553c885e1c73" providerId="ADAL" clId="{AA87B39B-2CEB-48C3-A8C2-58B1470B2B7A}" dt="2020-07-28T00:38:39.692" v="90" actId="1076"/>
            <ac:spMkLst>
              <pc:docMk/>
              <pc:sldMasterMk cId="957175760" sldId="2147483648"/>
              <pc:sldLayoutMk cId="501680628" sldId="2147483667"/>
              <ac:spMk id="8" creationId="{4A757D6B-3F0A-44F5-B047-FECA65DF6C94}"/>
            </ac:spMkLst>
          </pc:spChg>
        </pc:sldLayoutChg>
        <pc:sldLayoutChg chg="modSp mod">
          <pc:chgData name="Robert Wood" userId="16ac54d2-70c7-4f25-911e-553c885e1c73" providerId="ADAL" clId="{AA87B39B-2CEB-48C3-A8C2-58B1470B2B7A}" dt="2020-07-28T00:43:34.351" v="132" actId="6549"/>
          <pc:sldLayoutMkLst>
            <pc:docMk/>
            <pc:sldMasterMk cId="957175760" sldId="2147483648"/>
            <pc:sldLayoutMk cId="4062828498" sldId="2147483669"/>
          </pc:sldLayoutMkLst>
          <pc:spChg chg="mod">
            <ac:chgData name="Robert Wood" userId="16ac54d2-70c7-4f25-911e-553c885e1c73" providerId="ADAL" clId="{AA87B39B-2CEB-48C3-A8C2-58B1470B2B7A}" dt="2020-07-28T00:43:34.351" v="132" actId="6549"/>
            <ac:spMkLst>
              <pc:docMk/>
              <pc:sldMasterMk cId="957175760" sldId="2147483648"/>
              <pc:sldLayoutMk cId="4062828498" sldId="2147483669"/>
              <ac:spMk id="6" creationId="{8D295F80-65A2-4A44-94FA-27676819A71A}"/>
            </ac:spMkLst>
          </pc:spChg>
          <pc:spChg chg="mod">
            <ac:chgData name="Robert Wood" userId="16ac54d2-70c7-4f25-911e-553c885e1c73" providerId="ADAL" clId="{AA87B39B-2CEB-48C3-A8C2-58B1470B2B7A}" dt="2020-07-28T00:40:44.334" v="127" actId="1076"/>
            <ac:spMkLst>
              <pc:docMk/>
              <pc:sldMasterMk cId="957175760" sldId="2147483648"/>
              <pc:sldLayoutMk cId="4062828498" sldId="2147483669"/>
              <ac:spMk id="7" creationId="{3A099BD8-F006-4AEB-84D4-4807029B360A}"/>
            </ac:spMkLst>
          </pc:spChg>
        </pc:sldLayoutChg>
        <pc:sldLayoutChg chg="modSp mod">
          <pc:chgData name="Robert Wood" userId="16ac54d2-70c7-4f25-911e-553c885e1c73" providerId="ADAL" clId="{AA87B39B-2CEB-48C3-A8C2-58B1470B2B7A}" dt="2020-07-28T00:39:35.566" v="108" actId="14100"/>
          <pc:sldLayoutMkLst>
            <pc:docMk/>
            <pc:sldMasterMk cId="957175760" sldId="2147483648"/>
            <pc:sldLayoutMk cId="541242924" sldId="2147483670"/>
          </pc:sldLayoutMkLst>
          <pc:spChg chg="mod">
            <ac:chgData name="Robert Wood" userId="16ac54d2-70c7-4f25-911e-553c885e1c73" providerId="ADAL" clId="{AA87B39B-2CEB-48C3-A8C2-58B1470B2B7A}" dt="2020-07-28T00:39:35.566" v="108" actId="14100"/>
            <ac:spMkLst>
              <pc:docMk/>
              <pc:sldMasterMk cId="957175760" sldId="2147483648"/>
              <pc:sldLayoutMk cId="541242924" sldId="2147483670"/>
              <ac:spMk id="6" creationId="{8D295F80-65A2-4A44-94FA-27676819A71A}"/>
            </ac:spMkLst>
          </pc:spChg>
          <pc:spChg chg="mod">
            <ac:chgData name="Robert Wood" userId="16ac54d2-70c7-4f25-911e-553c885e1c73" providerId="ADAL" clId="{AA87B39B-2CEB-48C3-A8C2-58B1470B2B7A}" dt="2020-07-28T00:39:23.147" v="105" actId="1076"/>
            <ac:spMkLst>
              <pc:docMk/>
              <pc:sldMasterMk cId="957175760" sldId="2147483648"/>
              <pc:sldLayoutMk cId="541242924" sldId="2147483670"/>
              <ac:spMk id="7" creationId="{3A099BD8-F006-4AEB-84D4-4807029B360A}"/>
            </ac:spMkLst>
          </pc:spChg>
        </pc:sldLayoutChg>
        <pc:sldLayoutChg chg="modSp mod">
          <pc:chgData name="Robert Wood" userId="16ac54d2-70c7-4f25-911e-553c885e1c73" providerId="ADAL" clId="{AA87B39B-2CEB-48C3-A8C2-58B1470B2B7A}" dt="2020-07-28T00:40:13.077" v="120" actId="403"/>
          <pc:sldLayoutMkLst>
            <pc:docMk/>
            <pc:sldMasterMk cId="957175760" sldId="2147483648"/>
            <pc:sldLayoutMk cId="3766421438" sldId="2147483671"/>
          </pc:sldLayoutMkLst>
          <pc:spChg chg="mod">
            <ac:chgData name="Robert Wood" userId="16ac54d2-70c7-4f25-911e-553c885e1c73" providerId="ADAL" clId="{AA87B39B-2CEB-48C3-A8C2-58B1470B2B7A}" dt="2020-07-28T00:40:05.141" v="118" actId="1076"/>
            <ac:spMkLst>
              <pc:docMk/>
              <pc:sldMasterMk cId="957175760" sldId="2147483648"/>
              <pc:sldLayoutMk cId="3766421438" sldId="2147483671"/>
              <ac:spMk id="6" creationId="{8D295F80-65A2-4A44-94FA-27676819A71A}"/>
            </ac:spMkLst>
          </pc:spChg>
          <pc:spChg chg="mod">
            <ac:chgData name="Robert Wood" userId="16ac54d2-70c7-4f25-911e-553c885e1c73" providerId="ADAL" clId="{AA87B39B-2CEB-48C3-A8C2-58B1470B2B7A}" dt="2020-07-28T00:40:13.077" v="120" actId="403"/>
            <ac:spMkLst>
              <pc:docMk/>
              <pc:sldMasterMk cId="957175760" sldId="2147483648"/>
              <pc:sldLayoutMk cId="3766421438" sldId="2147483671"/>
              <ac:spMk id="7" creationId="{3A099BD8-F006-4AEB-84D4-4807029B360A}"/>
            </ac:spMkLst>
          </pc:spChg>
        </pc:sldLayoutChg>
        <pc:sldLayoutChg chg="modSp mod">
          <pc:chgData name="Robert Wood" userId="16ac54d2-70c7-4f25-911e-553c885e1c73" providerId="ADAL" clId="{AA87B39B-2CEB-48C3-A8C2-58B1470B2B7A}" dt="2020-07-28T00:31:03.803" v="40" actId="1076"/>
          <pc:sldLayoutMkLst>
            <pc:docMk/>
            <pc:sldMasterMk cId="957175760" sldId="2147483648"/>
            <pc:sldLayoutMk cId="1508195500" sldId="2147483673"/>
          </pc:sldLayoutMkLst>
          <pc:spChg chg="mod">
            <ac:chgData name="Robert Wood" userId="16ac54d2-70c7-4f25-911e-553c885e1c73" providerId="ADAL" clId="{AA87B39B-2CEB-48C3-A8C2-58B1470B2B7A}" dt="2020-07-28T00:31:03.803" v="40" actId="1076"/>
            <ac:spMkLst>
              <pc:docMk/>
              <pc:sldMasterMk cId="957175760" sldId="2147483648"/>
              <pc:sldLayoutMk cId="1508195500" sldId="2147483673"/>
              <ac:spMk id="8" creationId="{F9DE6966-FC22-45B8-9CEC-1864AD28101A}"/>
            </ac:spMkLst>
          </pc:spChg>
        </pc:sldLayoutChg>
        <pc:sldLayoutChg chg="modSp mod">
          <pc:chgData name="Robert Wood" userId="16ac54d2-70c7-4f25-911e-553c885e1c73" providerId="ADAL" clId="{AA87B39B-2CEB-48C3-A8C2-58B1470B2B7A}" dt="2020-07-28T00:37:58.879" v="78" actId="14100"/>
          <pc:sldLayoutMkLst>
            <pc:docMk/>
            <pc:sldMasterMk cId="957175760" sldId="2147483648"/>
            <pc:sldLayoutMk cId="3788990705" sldId="2147483674"/>
          </pc:sldLayoutMkLst>
          <pc:spChg chg="mod">
            <ac:chgData name="Robert Wood" userId="16ac54d2-70c7-4f25-911e-553c885e1c73" providerId="ADAL" clId="{AA87B39B-2CEB-48C3-A8C2-58B1470B2B7A}" dt="2020-07-28T00:37:58.879" v="78" actId="14100"/>
            <ac:spMkLst>
              <pc:docMk/>
              <pc:sldMasterMk cId="957175760" sldId="2147483648"/>
              <pc:sldLayoutMk cId="3788990705" sldId="2147483674"/>
              <ac:spMk id="8" creationId="{F9DE6966-FC22-45B8-9CEC-1864AD28101A}"/>
            </ac:spMkLst>
          </pc:spChg>
        </pc:sldLayoutChg>
        <pc:sldLayoutChg chg="del">
          <pc:chgData name="Robert Wood" userId="16ac54d2-70c7-4f25-911e-553c885e1c73" providerId="ADAL" clId="{AA87B39B-2CEB-48C3-A8C2-58B1470B2B7A}" dt="2020-07-28T00:48:13.245" v="139" actId="2696"/>
          <pc:sldLayoutMkLst>
            <pc:docMk/>
            <pc:sldMasterMk cId="957175760" sldId="2147483648"/>
            <pc:sldLayoutMk cId="3120719288" sldId="2147483676"/>
          </pc:sldLayoutMkLst>
        </pc:sldLayoutChg>
        <pc:sldLayoutChg chg="del">
          <pc:chgData name="Robert Wood" userId="16ac54d2-70c7-4f25-911e-553c885e1c73" providerId="ADAL" clId="{AA87B39B-2CEB-48C3-A8C2-58B1470B2B7A}" dt="2020-07-28T00:48:13.840" v="140" actId="2696"/>
          <pc:sldLayoutMkLst>
            <pc:docMk/>
            <pc:sldMasterMk cId="957175760" sldId="2147483648"/>
            <pc:sldLayoutMk cId="1525989973" sldId="2147483677"/>
          </pc:sldLayoutMkLst>
        </pc:sldLayoutChg>
        <pc:sldLayoutChg chg="del">
          <pc:chgData name="Robert Wood" userId="16ac54d2-70c7-4f25-911e-553c885e1c73" providerId="ADAL" clId="{AA87B39B-2CEB-48C3-A8C2-58B1470B2B7A}" dt="2020-07-28T00:48:14.418" v="141" actId="2696"/>
          <pc:sldLayoutMkLst>
            <pc:docMk/>
            <pc:sldMasterMk cId="957175760" sldId="2147483648"/>
            <pc:sldLayoutMk cId="3873963996" sldId="2147483678"/>
          </pc:sldLayoutMkLst>
        </pc:sldLayoutChg>
        <pc:sldLayoutChg chg="del">
          <pc:chgData name="Robert Wood" userId="16ac54d2-70c7-4f25-911e-553c885e1c73" providerId="ADAL" clId="{AA87B39B-2CEB-48C3-A8C2-58B1470B2B7A}" dt="2020-07-28T00:48:15.019" v="142" actId="2696"/>
          <pc:sldLayoutMkLst>
            <pc:docMk/>
            <pc:sldMasterMk cId="957175760" sldId="2147483648"/>
            <pc:sldLayoutMk cId="1156603929" sldId="2147483679"/>
          </pc:sldLayoutMkLst>
        </pc:sldLayoutChg>
        <pc:sldLayoutChg chg="del">
          <pc:chgData name="Robert Wood" userId="16ac54d2-70c7-4f25-911e-553c885e1c73" providerId="ADAL" clId="{AA87B39B-2CEB-48C3-A8C2-58B1470B2B7A}" dt="2020-07-28T00:48:15.635" v="143" actId="2696"/>
          <pc:sldLayoutMkLst>
            <pc:docMk/>
            <pc:sldMasterMk cId="957175760" sldId="2147483648"/>
            <pc:sldLayoutMk cId="3362993093" sldId="2147483680"/>
          </pc:sldLayoutMkLst>
        </pc:sldLayoutChg>
        <pc:sldLayoutChg chg="del">
          <pc:chgData name="Robert Wood" userId="16ac54d2-70c7-4f25-911e-553c885e1c73" providerId="ADAL" clId="{AA87B39B-2CEB-48C3-A8C2-58B1470B2B7A}" dt="2020-07-28T00:48:16.238" v="144" actId="2696"/>
          <pc:sldLayoutMkLst>
            <pc:docMk/>
            <pc:sldMasterMk cId="957175760" sldId="2147483648"/>
            <pc:sldLayoutMk cId="3326384078" sldId="2147483681"/>
          </pc:sldLayoutMkLst>
        </pc:sldLayoutChg>
        <pc:sldLayoutChg chg="del">
          <pc:chgData name="Robert Wood" userId="16ac54d2-70c7-4f25-911e-553c885e1c73" providerId="ADAL" clId="{AA87B39B-2CEB-48C3-A8C2-58B1470B2B7A}" dt="2020-07-28T00:48:16.836" v="145" actId="2696"/>
          <pc:sldLayoutMkLst>
            <pc:docMk/>
            <pc:sldMasterMk cId="957175760" sldId="2147483648"/>
            <pc:sldLayoutMk cId="256358162" sldId="2147483682"/>
          </pc:sldLayoutMkLst>
        </pc:sldLayoutChg>
        <pc:sldLayoutChg chg="del">
          <pc:chgData name="Robert Wood" userId="16ac54d2-70c7-4f25-911e-553c885e1c73" providerId="ADAL" clId="{AA87B39B-2CEB-48C3-A8C2-58B1470B2B7A}" dt="2020-07-28T00:48:17.434" v="146" actId="2696"/>
          <pc:sldLayoutMkLst>
            <pc:docMk/>
            <pc:sldMasterMk cId="957175760" sldId="2147483648"/>
            <pc:sldLayoutMk cId="664775324" sldId="2147483683"/>
          </pc:sldLayoutMkLst>
        </pc:sldLayoutChg>
        <pc:sldLayoutChg chg="del">
          <pc:chgData name="Robert Wood" userId="16ac54d2-70c7-4f25-911e-553c885e1c73" providerId="ADAL" clId="{AA87B39B-2CEB-48C3-A8C2-58B1470B2B7A}" dt="2020-07-28T00:48:18.039" v="147" actId="2696"/>
          <pc:sldLayoutMkLst>
            <pc:docMk/>
            <pc:sldMasterMk cId="957175760" sldId="2147483648"/>
            <pc:sldLayoutMk cId="2175395768" sldId="2147483684"/>
          </pc:sldLayoutMkLst>
        </pc:sldLayoutChg>
        <pc:sldLayoutChg chg="del">
          <pc:chgData name="Robert Wood" userId="16ac54d2-70c7-4f25-911e-553c885e1c73" providerId="ADAL" clId="{AA87B39B-2CEB-48C3-A8C2-58B1470B2B7A}" dt="2020-07-28T00:48:18.607" v="148" actId="2696"/>
          <pc:sldLayoutMkLst>
            <pc:docMk/>
            <pc:sldMasterMk cId="957175760" sldId="2147483648"/>
            <pc:sldLayoutMk cId="100474306" sldId="2147483685"/>
          </pc:sldLayoutMkLst>
        </pc:sldLayoutChg>
        <pc:sldLayoutChg chg="del">
          <pc:chgData name="Robert Wood" userId="16ac54d2-70c7-4f25-911e-553c885e1c73" providerId="ADAL" clId="{AA87B39B-2CEB-48C3-A8C2-58B1470B2B7A}" dt="2020-07-28T00:48:19.369" v="149" actId="2696"/>
          <pc:sldLayoutMkLst>
            <pc:docMk/>
            <pc:sldMasterMk cId="957175760" sldId="2147483648"/>
            <pc:sldLayoutMk cId="2597734494" sldId="2147483686"/>
          </pc:sldLayoutMkLst>
        </pc:sldLayoutChg>
        <pc:sldLayoutChg chg="del">
          <pc:chgData name="Robert Wood" userId="16ac54d2-70c7-4f25-911e-553c885e1c73" providerId="ADAL" clId="{AA87B39B-2CEB-48C3-A8C2-58B1470B2B7A}" dt="2020-07-28T00:48:20.006" v="150" actId="2696"/>
          <pc:sldLayoutMkLst>
            <pc:docMk/>
            <pc:sldMasterMk cId="957175760" sldId="2147483648"/>
            <pc:sldLayoutMk cId="1229079262" sldId="2147483687"/>
          </pc:sldLayoutMkLst>
        </pc:sldLayoutChg>
      </pc:sldMasterChg>
      <pc:sldMasterChg chg="modSldLayout">
        <pc:chgData name="Robert Wood" userId="16ac54d2-70c7-4f25-911e-553c885e1c73" providerId="ADAL" clId="{AA87B39B-2CEB-48C3-A8C2-58B1470B2B7A}" dt="2020-07-28T00:36:44.959" v="76" actId="1076"/>
        <pc:sldMasterMkLst>
          <pc:docMk/>
          <pc:sldMasterMk cId="3633549465" sldId="2147483675"/>
        </pc:sldMasterMkLst>
        <pc:sldLayoutChg chg="modSp mod">
          <pc:chgData name="Robert Wood" userId="16ac54d2-70c7-4f25-911e-553c885e1c73" providerId="ADAL" clId="{AA87B39B-2CEB-48C3-A8C2-58B1470B2B7A}" dt="2020-07-28T00:36:44.959" v="76" actId="1076"/>
          <pc:sldLayoutMkLst>
            <pc:docMk/>
            <pc:sldMasterMk cId="957175760" sldId="2147483648"/>
            <pc:sldLayoutMk cId="1156603929" sldId="2147483679"/>
          </pc:sldLayoutMkLst>
          <pc:spChg chg="mod">
            <ac:chgData name="Robert Wood" userId="16ac54d2-70c7-4f25-911e-553c885e1c73" providerId="ADAL" clId="{AA87B39B-2CEB-48C3-A8C2-58B1470B2B7A}" dt="2020-07-28T00:36:44.959" v="76" actId="1076"/>
            <ac:spMkLst>
              <pc:docMk/>
              <pc:sldMasterMk cId="957175760" sldId="2147483648"/>
              <pc:sldLayoutMk cId="1156603929" sldId="2147483679"/>
              <ac:spMk id="8" creationId="{F9DE6966-FC22-45B8-9CEC-1864AD28101A}"/>
            </ac:spMkLst>
          </pc:spChg>
        </pc:sldLayoutChg>
        <pc:sldLayoutChg chg="modSp mod">
          <pc:chgData name="Robert Wood" userId="16ac54d2-70c7-4f25-911e-553c885e1c73" providerId="ADAL" clId="{AA87B39B-2CEB-48C3-A8C2-58B1470B2B7A}" dt="2020-07-28T00:27:52.788" v="16" actId="1076"/>
          <pc:sldLayoutMkLst>
            <pc:docMk/>
            <pc:sldMasterMk cId="957175760" sldId="2147483648"/>
            <pc:sldLayoutMk cId="3362993093" sldId="2147483680"/>
          </pc:sldLayoutMkLst>
          <pc:spChg chg="mod">
            <ac:chgData name="Robert Wood" userId="16ac54d2-70c7-4f25-911e-553c885e1c73" providerId="ADAL" clId="{AA87B39B-2CEB-48C3-A8C2-58B1470B2B7A}" dt="2020-07-28T00:27:52.788" v="16" actId="1076"/>
            <ac:spMkLst>
              <pc:docMk/>
              <pc:sldMasterMk cId="957175760" sldId="2147483648"/>
              <pc:sldLayoutMk cId="3362993093" sldId="2147483680"/>
              <ac:spMk id="8" creationId="{F9DE6966-FC22-45B8-9CEC-1864AD28101A}"/>
            </ac:spMkLst>
          </pc:spChg>
        </pc:sldLayoutChg>
        <pc:sldLayoutChg chg="modSp mod">
          <pc:chgData name="Robert Wood" userId="16ac54d2-70c7-4f25-911e-553c885e1c73" providerId="ADAL" clId="{AA87B39B-2CEB-48C3-A8C2-58B1470B2B7A}" dt="2020-07-28T00:36:15.362" v="75" actId="403"/>
          <pc:sldLayoutMkLst>
            <pc:docMk/>
            <pc:sldMasterMk cId="957175760" sldId="2147483648"/>
            <pc:sldLayoutMk cId="3326384078" sldId="2147483681"/>
          </pc:sldLayoutMkLst>
          <pc:spChg chg="mod">
            <ac:chgData name="Robert Wood" userId="16ac54d2-70c7-4f25-911e-553c885e1c73" providerId="ADAL" clId="{AA87B39B-2CEB-48C3-A8C2-58B1470B2B7A}" dt="2020-07-28T00:36:06.322" v="74" actId="6549"/>
            <ac:spMkLst>
              <pc:docMk/>
              <pc:sldMasterMk cId="957175760" sldId="2147483648"/>
              <pc:sldLayoutMk cId="3326384078" sldId="2147483681"/>
              <ac:spMk id="6" creationId="{15C56D94-6DD7-4182-967B-5AEEF1EDE09F}"/>
            </ac:spMkLst>
          </pc:spChg>
          <pc:spChg chg="mod">
            <ac:chgData name="Robert Wood" userId="16ac54d2-70c7-4f25-911e-553c885e1c73" providerId="ADAL" clId="{AA87B39B-2CEB-48C3-A8C2-58B1470B2B7A}" dt="2020-07-28T00:36:15.362" v="75" actId="403"/>
            <ac:spMkLst>
              <pc:docMk/>
              <pc:sldMasterMk cId="957175760" sldId="2147483648"/>
              <pc:sldLayoutMk cId="3326384078" sldId="2147483681"/>
              <ac:spMk id="8" creationId="{4A757D6B-3F0A-44F5-B047-FECA65DF6C94}"/>
            </ac:spMkLst>
          </pc:spChg>
        </pc:sldLayoutChg>
        <pc:sldLayoutChg chg="modSp mod">
          <pc:chgData name="Robert Wood" userId="16ac54d2-70c7-4f25-911e-553c885e1c73" providerId="ADAL" clId="{AA87B39B-2CEB-48C3-A8C2-58B1470B2B7A}" dt="2020-07-28T00:35:14.020" v="63" actId="1076"/>
          <pc:sldLayoutMkLst>
            <pc:docMk/>
            <pc:sldMasterMk cId="957175760" sldId="2147483648"/>
            <pc:sldLayoutMk cId="256358162" sldId="2147483682"/>
          </pc:sldLayoutMkLst>
          <pc:spChg chg="mod">
            <ac:chgData name="Robert Wood" userId="16ac54d2-70c7-4f25-911e-553c885e1c73" providerId="ADAL" clId="{AA87B39B-2CEB-48C3-A8C2-58B1470B2B7A}" dt="2020-07-28T00:35:14.020" v="63" actId="1076"/>
            <ac:spMkLst>
              <pc:docMk/>
              <pc:sldMasterMk cId="957175760" sldId="2147483648"/>
              <pc:sldLayoutMk cId="256358162" sldId="2147483682"/>
              <ac:spMk id="6" creationId="{E61EC88A-096B-4854-867C-105AA1CD5A01}"/>
            </ac:spMkLst>
          </pc:spChg>
          <pc:spChg chg="mod">
            <ac:chgData name="Robert Wood" userId="16ac54d2-70c7-4f25-911e-553c885e1c73" providerId="ADAL" clId="{AA87B39B-2CEB-48C3-A8C2-58B1470B2B7A}" dt="2020-07-28T00:34:58.181" v="54" actId="1076"/>
            <ac:spMkLst>
              <pc:docMk/>
              <pc:sldMasterMk cId="957175760" sldId="2147483648"/>
              <pc:sldLayoutMk cId="256358162" sldId="2147483682"/>
              <ac:spMk id="8" creationId="{555D616E-C837-465F-99AB-BA9503A5B229}"/>
            </ac:spMkLst>
          </pc:spChg>
        </pc:sldLayoutChg>
        <pc:sldLayoutChg chg="modSp mod">
          <pc:chgData name="Robert Wood" userId="16ac54d2-70c7-4f25-911e-553c885e1c73" providerId="ADAL" clId="{AA87B39B-2CEB-48C3-A8C2-58B1470B2B7A}" dt="2020-07-28T00:34:42.732" v="52" actId="1076"/>
          <pc:sldLayoutMkLst>
            <pc:docMk/>
            <pc:sldMasterMk cId="957175760" sldId="2147483648"/>
            <pc:sldLayoutMk cId="664775324" sldId="2147483683"/>
          </pc:sldLayoutMkLst>
          <pc:spChg chg="mod">
            <ac:chgData name="Robert Wood" userId="16ac54d2-70c7-4f25-911e-553c885e1c73" providerId="ADAL" clId="{AA87B39B-2CEB-48C3-A8C2-58B1470B2B7A}" dt="2020-07-28T00:34:42.732" v="52" actId="1076"/>
            <ac:spMkLst>
              <pc:docMk/>
              <pc:sldMasterMk cId="957175760" sldId="2147483648"/>
              <pc:sldLayoutMk cId="664775324" sldId="2147483683"/>
              <ac:spMk id="7" creationId="{3A099BD8-F006-4AEB-84D4-4807029B360A}"/>
            </ac:spMkLst>
          </pc:spChg>
        </pc:sldLayoutChg>
        <pc:sldLayoutChg chg="modSp mod">
          <pc:chgData name="Robert Wood" userId="16ac54d2-70c7-4f25-911e-553c885e1c73" providerId="ADAL" clId="{AA87B39B-2CEB-48C3-A8C2-58B1470B2B7A}" dt="2020-07-28T00:35:32.343" v="64" actId="1076"/>
          <pc:sldLayoutMkLst>
            <pc:docMk/>
            <pc:sldMasterMk cId="957175760" sldId="2147483648"/>
            <pc:sldLayoutMk cId="2175395768" sldId="2147483684"/>
          </pc:sldLayoutMkLst>
          <pc:spChg chg="mod">
            <ac:chgData name="Robert Wood" userId="16ac54d2-70c7-4f25-911e-553c885e1c73" providerId="ADAL" clId="{AA87B39B-2CEB-48C3-A8C2-58B1470B2B7A}" dt="2020-07-28T00:26:10.263" v="15" actId="6549"/>
            <ac:spMkLst>
              <pc:docMk/>
              <pc:sldMasterMk cId="957175760" sldId="2147483648"/>
              <pc:sldLayoutMk cId="2175395768" sldId="2147483684"/>
              <ac:spMk id="6" creationId="{8D295F80-65A2-4A44-94FA-27676819A71A}"/>
            </ac:spMkLst>
          </pc:spChg>
          <pc:spChg chg="mod">
            <ac:chgData name="Robert Wood" userId="16ac54d2-70c7-4f25-911e-553c885e1c73" providerId="ADAL" clId="{AA87B39B-2CEB-48C3-A8C2-58B1470B2B7A}" dt="2020-07-28T00:35:32.343" v="64" actId="1076"/>
            <ac:spMkLst>
              <pc:docMk/>
              <pc:sldMasterMk cId="957175760" sldId="2147483648"/>
              <pc:sldLayoutMk cId="2175395768" sldId="2147483684"/>
              <ac:spMk id="7" creationId="{3A099BD8-F006-4AEB-84D4-4807029B360A}"/>
            </ac:spMkLst>
          </pc:spChg>
        </pc:sldLayoutChg>
      </pc:sldMasterChg>
    </pc:docChg>
  </pc:docChgLst>
  <pc:docChgLst>
    <pc:chgData name="Robert Wood" userId="S::rwood@lantronix.com::16ac54d2-70c7-4f25-911e-553c885e1c73" providerId="AD" clId="Web-{8C0EB791-AC86-DD33-99FC-6D3B9B23FE99}"/>
    <pc:docChg chg="modSld">
      <pc:chgData name="Robert Wood" userId="S::rwood@lantronix.com::16ac54d2-70c7-4f25-911e-553c885e1c73" providerId="AD" clId="Web-{8C0EB791-AC86-DD33-99FC-6D3B9B23FE99}" dt="2020-08-13T16:48:33.684" v="1" actId="1076"/>
      <pc:docMkLst>
        <pc:docMk/>
      </pc:docMkLst>
      <pc:sldChg chg="modSp">
        <pc:chgData name="Robert Wood" userId="S::rwood@lantronix.com::16ac54d2-70c7-4f25-911e-553c885e1c73" providerId="AD" clId="Web-{8C0EB791-AC86-DD33-99FC-6D3B9B23FE99}" dt="2020-08-13T16:48:33.684" v="1" actId="1076"/>
        <pc:sldMkLst>
          <pc:docMk/>
          <pc:sldMk cId="1073676194" sldId="1378"/>
        </pc:sldMkLst>
        <pc:spChg chg="mod">
          <ac:chgData name="Robert Wood" userId="S::rwood@lantronix.com::16ac54d2-70c7-4f25-911e-553c885e1c73" providerId="AD" clId="Web-{8C0EB791-AC86-DD33-99FC-6D3B9B23FE99}" dt="2020-08-13T16:48:33.668" v="0" actId="1076"/>
          <ac:spMkLst>
            <pc:docMk/>
            <pc:sldMk cId="1073676194" sldId="1378"/>
            <ac:spMk id="6" creationId="{A7499DC5-167C-4814-9423-5924EAE66064}"/>
          </ac:spMkLst>
        </pc:spChg>
        <pc:picChg chg="mod">
          <ac:chgData name="Robert Wood" userId="S::rwood@lantronix.com::16ac54d2-70c7-4f25-911e-553c885e1c73" providerId="AD" clId="Web-{8C0EB791-AC86-DD33-99FC-6D3B9B23FE99}" dt="2020-08-13T16:48:33.684" v="1" actId="1076"/>
          <ac:picMkLst>
            <pc:docMk/>
            <pc:sldMk cId="1073676194" sldId="1378"/>
            <ac:picMk id="4" creationId="{2EF8681F-D0E2-4663-8FCE-A7F9EE2BEC9A}"/>
          </ac:picMkLst>
        </pc:picChg>
      </pc:sldChg>
    </pc:docChg>
  </pc:docChgLst>
  <pc:docChgLst>
    <pc:chgData name="Robert Wood" userId="16ac54d2-70c7-4f25-911e-553c885e1c73" providerId="ADAL" clId="{E5594E03-DA6F-4461-AA30-60D0977D9A35}"/>
    <pc:docChg chg="modSld">
      <pc:chgData name="Robert Wood" userId="16ac54d2-70c7-4f25-911e-553c885e1c73" providerId="ADAL" clId="{E5594E03-DA6F-4461-AA30-60D0977D9A35}" dt="2021-02-08T19:39:39.903" v="13" actId="20577"/>
      <pc:docMkLst>
        <pc:docMk/>
      </pc:docMkLst>
      <pc:sldChg chg="modSp mod">
        <pc:chgData name="Robert Wood" userId="16ac54d2-70c7-4f25-911e-553c885e1c73" providerId="ADAL" clId="{E5594E03-DA6F-4461-AA30-60D0977D9A35}" dt="2021-02-08T19:39:39.903" v="13" actId="20577"/>
        <pc:sldMkLst>
          <pc:docMk/>
          <pc:sldMk cId="3601660904" sldId="1399"/>
        </pc:sldMkLst>
        <pc:spChg chg="mod">
          <ac:chgData name="Robert Wood" userId="16ac54d2-70c7-4f25-911e-553c885e1c73" providerId="ADAL" clId="{E5594E03-DA6F-4461-AA30-60D0977D9A35}" dt="2021-02-08T19:39:39.903" v="13" actId="20577"/>
          <ac:spMkLst>
            <pc:docMk/>
            <pc:sldMk cId="3601660904" sldId="1399"/>
            <ac:spMk id="3" creationId="{99CDF5AD-ACFC-40C0-A5CE-767AABD086A0}"/>
          </ac:spMkLst>
        </pc:spChg>
      </pc:sldChg>
    </pc:docChg>
  </pc:docChgLst>
  <pc:docChgLst>
    <pc:chgData name="Robert Wood" userId="16ac54d2-70c7-4f25-911e-553c885e1c73" providerId="ADAL" clId="{A1A55313-DBCB-4771-AEB6-342B0A985738}"/>
    <pc:docChg chg="custSel addSld delSld modSld sldOrd modMainMaster">
      <pc:chgData name="Robert Wood" userId="16ac54d2-70c7-4f25-911e-553c885e1c73" providerId="ADAL" clId="{A1A55313-DBCB-4771-AEB6-342B0A985738}" dt="2021-03-09T22:13:58.527" v="536" actId="47"/>
      <pc:docMkLst>
        <pc:docMk/>
      </pc:docMkLst>
      <pc:sldChg chg="del">
        <pc:chgData name="Robert Wood" userId="16ac54d2-70c7-4f25-911e-553c885e1c73" providerId="ADAL" clId="{A1A55313-DBCB-4771-AEB6-342B0A985738}" dt="2021-02-22T19:20:20.940" v="1" actId="47"/>
        <pc:sldMkLst>
          <pc:docMk/>
          <pc:sldMk cId="2578404638" sldId="258"/>
        </pc:sldMkLst>
      </pc:sldChg>
      <pc:sldChg chg="del">
        <pc:chgData name="Robert Wood" userId="16ac54d2-70c7-4f25-911e-553c885e1c73" providerId="ADAL" clId="{A1A55313-DBCB-4771-AEB6-342B0A985738}" dt="2021-02-22T19:20:20.369" v="0" actId="47"/>
        <pc:sldMkLst>
          <pc:docMk/>
          <pc:sldMk cId="369424035" sldId="276"/>
        </pc:sldMkLst>
      </pc:sldChg>
      <pc:sldChg chg="modSp mod">
        <pc:chgData name="Robert Wood" userId="16ac54d2-70c7-4f25-911e-553c885e1c73" providerId="ADAL" clId="{A1A55313-DBCB-4771-AEB6-342B0A985738}" dt="2021-02-23T02:06:47.529" v="87" actId="1076"/>
        <pc:sldMkLst>
          <pc:docMk/>
          <pc:sldMk cId="4236130053" sldId="1370"/>
        </pc:sldMkLst>
        <pc:grpChg chg="mod">
          <ac:chgData name="Robert Wood" userId="16ac54d2-70c7-4f25-911e-553c885e1c73" providerId="ADAL" clId="{A1A55313-DBCB-4771-AEB6-342B0A985738}" dt="2021-02-23T02:06:47.529" v="87" actId="1076"/>
          <ac:grpSpMkLst>
            <pc:docMk/>
            <pc:sldMk cId="4236130053" sldId="1370"/>
            <ac:grpSpMk id="13" creationId="{7F608283-3ECD-4ADF-BA22-C71598CEC03D}"/>
          </ac:grpSpMkLst>
        </pc:grpChg>
      </pc:sldChg>
      <pc:sldChg chg="modSp mod">
        <pc:chgData name="Robert Wood" userId="16ac54d2-70c7-4f25-911e-553c885e1c73" providerId="ADAL" clId="{A1A55313-DBCB-4771-AEB6-342B0A985738}" dt="2021-02-23T02:06:07.447" v="86" actId="6549"/>
        <pc:sldMkLst>
          <pc:docMk/>
          <pc:sldMk cId="840382577" sldId="1371"/>
        </pc:sldMkLst>
        <pc:spChg chg="mod">
          <ac:chgData name="Robert Wood" userId="16ac54d2-70c7-4f25-911e-553c885e1c73" providerId="ADAL" clId="{A1A55313-DBCB-4771-AEB6-342B0A985738}" dt="2021-02-23T02:06:07.447" v="86" actId="6549"/>
          <ac:spMkLst>
            <pc:docMk/>
            <pc:sldMk cId="840382577" sldId="1371"/>
            <ac:spMk id="27" creationId="{33F6C1E0-A888-455A-85DB-FC67BA537080}"/>
          </ac:spMkLst>
        </pc:spChg>
      </pc:sldChg>
      <pc:sldChg chg="ord">
        <pc:chgData name="Robert Wood" userId="16ac54d2-70c7-4f25-911e-553c885e1c73" providerId="ADAL" clId="{A1A55313-DBCB-4771-AEB6-342B0A985738}" dt="2021-02-23T02:05:00.933" v="66"/>
        <pc:sldMkLst>
          <pc:docMk/>
          <pc:sldMk cId="4144356848" sldId="1390"/>
        </pc:sldMkLst>
      </pc:sldChg>
      <pc:sldChg chg="modSp mod">
        <pc:chgData name="Robert Wood" userId="16ac54d2-70c7-4f25-911e-553c885e1c73" providerId="ADAL" clId="{A1A55313-DBCB-4771-AEB6-342B0A985738}" dt="2021-02-23T02:07:07.741" v="95" actId="20577"/>
        <pc:sldMkLst>
          <pc:docMk/>
          <pc:sldMk cId="3601660904" sldId="1399"/>
        </pc:sldMkLst>
        <pc:spChg chg="mod">
          <ac:chgData name="Robert Wood" userId="16ac54d2-70c7-4f25-911e-553c885e1c73" providerId="ADAL" clId="{A1A55313-DBCB-4771-AEB6-342B0A985738}" dt="2021-02-23T02:07:07.741" v="95" actId="20577"/>
          <ac:spMkLst>
            <pc:docMk/>
            <pc:sldMk cId="3601660904" sldId="1399"/>
            <ac:spMk id="3" creationId="{99CDF5AD-ACFC-40C0-A5CE-767AABD086A0}"/>
          </ac:spMkLst>
        </pc:spChg>
      </pc:sldChg>
      <pc:sldChg chg="modSp del mod">
        <pc:chgData name="Robert Wood" userId="16ac54d2-70c7-4f25-911e-553c885e1c73" providerId="ADAL" clId="{A1A55313-DBCB-4771-AEB6-342B0A985738}" dt="2021-02-25T20:00:08.048" v="532" actId="47"/>
        <pc:sldMkLst>
          <pc:docMk/>
          <pc:sldMk cId="2522007334" sldId="1425"/>
        </pc:sldMkLst>
        <pc:spChg chg="mod">
          <ac:chgData name="Robert Wood" userId="16ac54d2-70c7-4f25-911e-553c885e1c73" providerId="ADAL" clId="{A1A55313-DBCB-4771-AEB6-342B0A985738}" dt="2021-02-23T02:27:51.943" v="206" actId="6549"/>
          <ac:spMkLst>
            <pc:docMk/>
            <pc:sldMk cId="2522007334" sldId="1425"/>
            <ac:spMk id="5" creationId="{CBBD2E3A-1D5A-418F-912C-80BD7E90907A}"/>
          </ac:spMkLst>
        </pc:spChg>
      </pc:sldChg>
      <pc:sldChg chg="del modNotesTx">
        <pc:chgData name="Robert Wood" userId="16ac54d2-70c7-4f25-911e-553c885e1c73" providerId="ADAL" clId="{A1A55313-DBCB-4771-AEB6-342B0A985738}" dt="2021-03-09T22:13:58.527" v="536" actId="47"/>
        <pc:sldMkLst>
          <pc:docMk/>
          <pc:sldMk cId="3396274742" sldId="1461"/>
        </pc:sldMkLst>
      </pc:sldChg>
      <pc:sldChg chg="modSp del mod">
        <pc:chgData name="Robert Wood" userId="16ac54d2-70c7-4f25-911e-553c885e1c73" providerId="ADAL" clId="{A1A55313-DBCB-4771-AEB6-342B0A985738}" dt="2021-03-09T22:13:58.527" v="536" actId="47"/>
        <pc:sldMkLst>
          <pc:docMk/>
          <pc:sldMk cId="2595971012" sldId="1462"/>
        </pc:sldMkLst>
        <pc:spChg chg="mod">
          <ac:chgData name="Robert Wood" userId="16ac54d2-70c7-4f25-911e-553c885e1c73" providerId="ADAL" clId="{A1A55313-DBCB-4771-AEB6-342B0A985738}" dt="2021-02-23T02:25:34.866" v="133" actId="113"/>
          <ac:spMkLst>
            <pc:docMk/>
            <pc:sldMk cId="2595971012" sldId="1462"/>
            <ac:spMk id="8" creationId="{3847E1A8-424D-4173-A5A0-BAEBB4C77127}"/>
          </ac:spMkLst>
        </pc:spChg>
      </pc:sldChg>
      <pc:sldChg chg="modSp del mod">
        <pc:chgData name="Robert Wood" userId="16ac54d2-70c7-4f25-911e-553c885e1c73" providerId="ADAL" clId="{A1A55313-DBCB-4771-AEB6-342B0A985738}" dt="2021-03-09T22:13:58.527" v="536" actId="47"/>
        <pc:sldMkLst>
          <pc:docMk/>
          <pc:sldMk cId="3959207443" sldId="1463"/>
        </pc:sldMkLst>
        <pc:spChg chg="mod">
          <ac:chgData name="Robert Wood" userId="16ac54d2-70c7-4f25-911e-553c885e1c73" providerId="ADAL" clId="{A1A55313-DBCB-4771-AEB6-342B0A985738}" dt="2021-02-23T02:26:18.621" v="135" actId="207"/>
          <ac:spMkLst>
            <pc:docMk/>
            <pc:sldMk cId="3959207443" sldId="1463"/>
            <ac:spMk id="2" creationId="{674772B0-9B47-4D04-8EEA-2FEE1B299A92}"/>
          </ac:spMkLst>
        </pc:spChg>
      </pc:sldChg>
      <pc:sldChg chg="addSp delSp modSp new del mod modClrScheme chgLayout">
        <pc:chgData name="Robert Wood" userId="16ac54d2-70c7-4f25-911e-553c885e1c73" providerId="ADAL" clId="{A1A55313-DBCB-4771-AEB6-342B0A985738}" dt="2021-02-25T19:59:50.912" v="531" actId="47"/>
        <pc:sldMkLst>
          <pc:docMk/>
          <pc:sldMk cId="3136588134" sldId="1464"/>
        </pc:sldMkLst>
        <pc:spChg chg="mod ord">
          <ac:chgData name="Robert Wood" userId="16ac54d2-70c7-4f25-911e-553c885e1c73" providerId="ADAL" clId="{A1A55313-DBCB-4771-AEB6-342B0A985738}" dt="2021-02-23T01:06:22.408" v="3" actId="700"/>
          <ac:spMkLst>
            <pc:docMk/>
            <pc:sldMk cId="3136588134" sldId="1464"/>
            <ac:spMk id="2" creationId="{65C8FAB1-E4D1-415B-8F43-EFFC7857797F}"/>
          </ac:spMkLst>
        </pc:spChg>
        <pc:spChg chg="del mod ord">
          <ac:chgData name="Robert Wood" userId="16ac54d2-70c7-4f25-911e-553c885e1c73" providerId="ADAL" clId="{A1A55313-DBCB-4771-AEB6-342B0A985738}" dt="2021-02-23T01:06:22.408" v="3" actId="700"/>
          <ac:spMkLst>
            <pc:docMk/>
            <pc:sldMk cId="3136588134" sldId="1464"/>
            <ac:spMk id="3" creationId="{00EE9EA7-9179-42E5-A7F9-16DF04A677F4}"/>
          </ac:spMkLst>
        </pc:spChg>
        <pc:spChg chg="del">
          <ac:chgData name="Robert Wood" userId="16ac54d2-70c7-4f25-911e-553c885e1c73" providerId="ADAL" clId="{A1A55313-DBCB-4771-AEB6-342B0A985738}" dt="2021-02-23T01:06:22.408" v="3" actId="700"/>
          <ac:spMkLst>
            <pc:docMk/>
            <pc:sldMk cId="3136588134" sldId="1464"/>
            <ac:spMk id="4" creationId="{BE5FB0CA-CBBA-4F1B-B26F-CD7714751B8F}"/>
          </ac:spMkLst>
        </pc:spChg>
        <pc:spChg chg="del">
          <ac:chgData name="Robert Wood" userId="16ac54d2-70c7-4f25-911e-553c885e1c73" providerId="ADAL" clId="{A1A55313-DBCB-4771-AEB6-342B0A985738}" dt="2021-02-23T01:06:22.408" v="3" actId="700"/>
          <ac:spMkLst>
            <pc:docMk/>
            <pc:sldMk cId="3136588134" sldId="1464"/>
            <ac:spMk id="5" creationId="{C58969E0-DF94-4883-9826-9E89D9B60EF3}"/>
          </ac:spMkLst>
        </pc:spChg>
        <pc:spChg chg="add mod ord">
          <ac:chgData name="Robert Wood" userId="16ac54d2-70c7-4f25-911e-553c885e1c73" providerId="ADAL" clId="{A1A55313-DBCB-4771-AEB6-342B0A985738}" dt="2021-02-23T01:06:32.922" v="24" actId="20577"/>
          <ac:spMkLst>
            <pc:docMk/>
            <pc:sldMk cId="3136588134" sldId="1464"/>
            <ac:spMk id="6" creationId="{7396E1D6-2705-4CED-8982-A9AE7AC3DA5C}"/>
          </ac:spMkLst>
        </pc:spChg>
      </pc:sldChg>
      <pc:sldChg chg="add">
        <pc:chgData name="Robert Wood" userId="16ac54d2-70c7-4f25-911e-553c885e1c73" providerId="ADAL" clId="{A1A55313-DBCB-4771-AEB6-342B0A985738}" dt="2021-02-23T02:26:59.063" v="136" actId="2890"/>
        <pc:sldMkLst>
          <pc:docMk/>
          <pc:sldMk cId="1724705371" sldId="1465"/>
        </pc:sldMkLst>
      </pc:sldChg>
      <pc:sldChg chg="add">
        <pc:chgData name="Robert Wood" userId="16ac54d2-70c7-4f25-911e-553c885e1c73" providerId="ADAL" clId="{A1A55313-DBCB-4771-AEB6-342B0A985738}" dt="2021-03-09T22:13:53.240" v="535"/>
        <pc:sldMkLst>
          <pc:docMk/>
          <pc:sldMk cId="2571542593" sldId="1466"/>
        </pc:sldMkLst>
      </pc:sldChg>
      <pc:sldChg chg="addSp delSp modSp add del mod">
        <pc:chgData name="Robert Wood" userId="16ac54d2-70c7-4f25-911e-553c885e1c73" providerId="ADAL" clId="{A1A55313-DBCB-4771-AEB6-342B0A985738}" dt="2021-02-25T19:59:42.818" v="530" actId="47"/>
        <pc:sldMkLst>
          <pc:docMk/>
          <pc:sldMk cId="2645170123" sldId="1466"/>
        </pc:sldMkLst>
        <pc:spChg chg="mod">
          <ac:chgData name="Robert Wood" userId="16ac54d2-70c7-4f25-911e-553c885e1c73" providerId="ADAL" clId="{A1A55313-DBCB-4771-AEB6-342B0A985738}" dt="2021-02-25T16:05:09.700" v="527" actId="20577"/>
          <ac:spMkLst>
            <pc:docMk/>
            <pc:sldMk cId="2645170123" sldId="1466"/>
            <ac:spMk id="3" creationId="{99CDF5AD-ACFC-40C0-A5CE-767AABD086A0}"/>
          </ac:spMkLst>
        </pc:spChg>
        <pc:picChg chg="del">
          <ac:chgData name="Robert Wood" userId="16ac54d2-70c7-4f25-911e-553c885e1c73" providerId="ADAL" clId="{A1A55313-DBCB-4771-AEB6-342B0A985738}" dt="2021-02-25T16:01:25.174" v="208" actId="478"/>
          <ac:picMkLst>
            <pc:docMk/>
            <pc:sldMk cId="2645170123" sldId="1466"/>
            <ac:picMk id="4" creationId="{C828685D-C7F8-4329-B34C-580F6F9F6C1B}"/>
          </ac:picMkLst>
        </pc:picChg>
        <pc:picChg chg="add mod">
          <ac:chgData name="Robert Wood" userId="16ac54d2-70c7-4f25-911e-553c885e1c73" providerId="ADAL" clId="{A1A55313-DBCB-4771-AEB6-342B0A985738}" dt="2021-02-25T16:05:18.954" v="529" actId="1076"/>
          <ac:picMkLst>
            <pc:docMk/>
            <pc:sldMk cId="2645170123" sldId="1466"/>
            <ac:picMk id="6" creationId="{5770613E-8841-42BD-95BC-C87ECD2675E5}"/>
          </ac:picMkLst>
        </pc:picChg>
      </pc:sldChg>
      <pc:sldChg chg="add">
        <pc:chgData name="Robert Wood" userId="16ac54d2-70c7-4f25-911e-553c885e1c73" providerId="ADAL" clId="{A1A55313-DBCB-4771-AEB6-342B0A985738}" dt="2021-03-09T22:13:53.240" v="535"/>
        <pc:sldMkLst>
          <pc:docMk/>
          <pc:sldMk cId="1439683390" sldId="1467"/>
        </pc:sldMkLst>
      </pc:sldChg>
      <pc:sldChg chg="add">
        <pc:chgData name="Robert Wood" userId="16ac54d2-70c7-4f25-911e-553c885e1c73" providerId="ADAL" clId="{A1A55313-DBCB-4771-AEB6-342B0A985738}" dt="2021-03-09T22:13:53.240" v="535"/>
        <pc:sldMkLst>
          <pc:docMk/>
          <pc:sldMk cId="4070101346" sldId="1468"/>
        </pc:sldMkLst>
      </pc:sldChg>
      <pc:sldMasterChg chg="modSp mod">
        <pc:chgData name="Robert Wood" userId="16ac54d2-70c7-4f25-911e-553c885e1c73" providerId="ADAL" clId="{A1A55313-DBCB-4771-AEB6-342B0A985738}" dt="2021-02-25T20:07:15.373" v="534" actId="6549"/>
        <pc:sldMasterMkLst>
          <pc:docMk/>
          <pc:sldMasterMk cId="957175760" sldId="2147483648"/>
        </pc:sldMasterMkLst>
        <pc:spChg chg="mod">
          <ac:chgData name="Robert Wood" userId="16ac54d2-70c7-4f25-911e-553c885e1c73" providerId="ADAL" clId="{A1A55313-DBCB-4771-AEB6-342B0A985738}" dt="2021-02-25T20:07:15.373" v="534" actId="6549"/>
          <ac:spMkLst>
            <pc:docMk/>
            <pc:sldMasterMk cId="957175760" sldId="2147483648"/>
            <ac:spMk id="10" creationId="{00000000-0000-0000-0000-000000000000}"/>
          </ac:spMkLst>
        </pc:spChg>
      </pc:sldMasterChg>
    </pc:docChg>
  </pc:docChgLst>
  <pc:docChgLst>
    <pc:chgData name="Robert Wood" userId="16ac54d2-70c7-4f25-911e-553c885e1c73" providerId="ADAL" clId="{AE905558-C022-48E0-BF15-54A15B8408DC}"/>
    <pc:docChg chg="undo custSel addSld delSld modSld modMainMaster">
      <pc:chgData name="Robert Wood" userId="16ac54d2-70c7-4f25-911e-553c885e1c73" providerId="ADAL" clId="{AE905558-C022-48E0-BF15-54A15B8408DC}" dt="2020-09-17T17:25:16.215" v="1267" actId="478"/>
      <pc:docMkLst>
        <pc:docMk/>
      </pc:docMkLst>
      <pc:sldChg chg="modSp mod">
        <pc:chgData name="Robert Wood" userId="16ac54d2-70c7-4f25-911e-553c885e1c73" providerId="ADAL" clId="{AE905558-C022-48E0-BF15-54A15B8408DC}" dt="2020-09-09T22:32:20.602" v="1266" actId="20577"/>
        <pc:sldMkLst>
          <pc:docMk/>
          <pc:sldMk cId="127103650" sldId="1301"/>
        </pc:sldMkLst>
        <pc:spChg chg="mod">
          <ac:chgData name="Robert Wood" userId="16ac54d2-70c7-4f25-911e-553c885e1c73" providerId="ADAL" clId="{AE905558-C022-48E0-BF15-54A15B8408DC}" dt="2020-09-09T22:32:20.602" v="1266" actId="20577"/>
          <ac:spMkLst>
            <pc:docMk/>
            <pc:sldMk cId="127103650" sldId="1301"/>
            <ac:spMk id="4" creationId="{2393D3A8-A9BC-4F53-9B85-C95EA3B5ED44}"/>
          </ac:spMkLst>
        </pc:spChg>
      </pc:sldChg>
      <pc:sldChg chg="modSp mod">
        <pc:chgData name="Robert Wood" userId="16ac54d2-70c7-4f25-911e-553c885e1c73" providerId="ADAL" clId="{AE905558-C022-48E0-BF15-54A15B8408DC}" dt="2020-09-09T22:10:49.063" v="968" actId="20577"/>
        <pc:sldMkLst>
          <pc:docMk/>
          <pc:sldMk cId="1509659519" sldId="1369"/>
        </pc:sldMkLst>
        <pc:spChg chg="mod">
          <ac:chgData name="Robert Wood" userId="16ac54d2-70c7-4f25-911e-553c885e1c73" providerId="ADAL" clId="{AE905558-C022-48E0-BF15-54A15B8408DC}" dt="2020-09-09T22:10:49.063" v="968" actId="20577"/>
          <ac:spMkLst>
            <pc:docMk/>
            <pc:sldMk cId="1509659519" sldId="1369"/>
            <ac:spMk id="27" creationId="{33F6C1E0-A888-455A-85DB-FC67BA537080}"/>
          </ac:spMkLst>
        </pc:spChg>
      </pc:sldChg>
      <pc:sldChg chg="addSp delSp modSp mod">
        <pc:chgData name="Robert Wood" userId="16ac54d2-70c7-4f25-911e-553c885e1c73" providerId="ADAL" clId="{AE905558-C022-48E0-BF15-54A15B8408DC}" dt="2020-09-09T22:17:24.096" v="999" actId="478"/>
        <pc:sldMkLst>
          <pc:docMk/>
          <pc:sldMk cId="4236130053" sldId="1370"/>
        </pc:sldMkLst>
        <pc:spChg chg="mod">
          <ac:chgData name="Robert Wood" userId="16ac54d2-70c7-4f25-911e-553c885e1c73" providerId="ADAL" clId="{AE905558-C022-48E0-BF15-54A15B8408DC}" dt="2020-09-09T22:10:20.647" v="961" actId="6549"/>
          <ac:spMkLst>
            <pc:docMk/>
            <pc:sldMk cId="4236130053" sldId="1370"/>
            <ac:spMk id="27" creationId="{33F6C1E0-A888-455A-85DB-FC67BA537080}"/>
          </ac:spMkLst>
        </pc:spChg>
        <pc:grpChg chg="add del">
          <ac:chgData name="Robert Wood" userId="16ac54d2-70c7-4f25-911e-553c885e1c73" providerId="ADAL" clId="{AE905558-C022-48E0-BF15-54A15B8408DC}" dt="2020-09-09T22:17:19.391" v="998" actId="478"/>
          <ac:grpSpMkLst>
            <pc:docMk/>
            <pc:sldMk cId="4236130053" sldId="1370"/>
            <ac:grpSpMk id="3" creationId="{FF8E2D0F-CE68-427E-A0C8-5AE2CCF373B4}"/>
          </ac:grpSpMkLst>
        </pc:grpChg>
        <pc:grpChg chg="add del">
          <ac:chgData name="Robert Wood" userId="16ac54d2-70c7-4f25-911e-553c885e1c73" providerId="ADAL" clId="{AE905558-C022-48E0-BF15-54A15B8408DC}" dt="2020-09-09T22:17:24.096" v="999" actId="478"/>
          <ac:grpSpMkLst>
            <pc:docMk/>
            <pc:sldMk cId="4236130053" sldId="1370"/>
            <ac:grpSpMk id="13" creationId="{7F608283-3ECD-4ADF-BA22-C71598CEC03D}"/>
          </ac:grpSpMkLst>
        </pc:grpChg>
        <pc:picChg chg="add del mod">
          <ac:chgData name="Robert Wood" userId="16ac54d2-70c7-4f25-911e-553c885e1c73" providerId="ADAL" clId="{AE905558-C022-48E0-BF15-54A15B8408DC}" dt="2020-09-09T22:17:17.854" v="996"/>
          <ac:picMkLst>
            <pc:docMk/>
            <pc:sldMk cId="4236130053" sldId="1370"/>
            <ac:picMk id="5" creationId="{8CAEC3B2-CCF8-4FC3-9CFA-9BFA8A5AD937}"/>
          </ac:picMkLst>
        </pc:picChg>
        <pc:picChg chg="add del">
          <ac:chgData name="Robert Wood" userId="16ac54d2-70c7-4f25-911e-553c885e1c73" providerId="ADAL" clId="{AE905558-C022-48E0-BF15-54A15B8408DC}" dt="2020-09-09T22:17:18.632" v="997" actId="478"/>
          <ac:picMkLst>
            <pc:docMk/>
            <pc:sldMk cId="4236130053" sldId="1370"/>
            <ac:picMk id="35" creationId="{BA06B804-F853-46FB-8D0D-AB6FD50A06F5}"/>
          </ac:picMkLst>
        </pc:picChg>
      </pc:sldChg>
      <pc:sldChg chg="addSp delSp modSp mod">
        <pc:chgData name="Robert Wood" userId="16ac54d2-70c7-4f25-911e-553c885e1c73" providerId="ADAL" clId="{AE905558-C022-48E0-BF15-54A15B8408DC}" dt="2020-09-09T22:17:12.351" v="991" actId="478"/>
        <pc:sldMkLst>
          <pc:docMk/>
          <pc:sldMk cId="840382577" sldId="1371"/>
        </pc:sldMkLst>
        <pc:spChg chg="add del mod">
          <ac:chgData name="Robert Wood" userId="16ac54d2-70c7-4f25-911e-553c885e1c73" providerId="ADAL" clId="{AE905558-C022-48E0-BF15-54A15B8408DC}" dt="2020-09-09T22:17:09.213" v="987" actId="478"/>
          <ac:spMkLst>
            <pc:docMk/>
            <pc:sldMk cId="840382577" sldId="1371"/>
            <ac:spMk id="5" creationId="{527B52F6-AF5D-40C6-A98E-70D6684DEC68}"/>
          </ac:spMkLst>
        </pc:spChg>
        <pc:spChg chg="mod">
          <ac:chgData name="Robert Wood" userId="16ac54d2-70c7-4f25-911e-553c885e1c73" providerId="ADAL" clId="{AE905558-C022-48E0-BF15-54A15B8408DC}" dt="2020-09-09T20:29:04.533" v="640" actId="20577"/>
          <ac:spMkLst>
            <pc:docMk/>
            <pc:sldMk cId="840382577" sldId="1371"/>
            <ac:spMk id="27" creationId="{33F6C1E0-A888-455A-85DB-FC67BA537080}"/>
          </ac:spMkLst>
        </pc:spChg>
        <pc:picChg chg="add del mod ord">
          <ac:chgData name="Robert Wood" userId="16ac54d2-70c7-4f25-911e-553c885e1c73" providerId="ADAL" clId="{AE905558-C022-48E0-BF15-54A15B8408DC}" dt="2020-09-09T22:17:10.826" v="990"/>
          <ac:picMkLst>
            <pc:docMk/>
            <pc:sldMk cId="840382577" sldId="1371"/>
            <ac:picMk id="3" creationId="{5F2E17CF-DEFF-4D65-A673-460BA196287F}"/>
          </ac:picMkLst>
        </pc:picChg>
        <pc:picChg chg="add del">
          <ac:chgData name="Robert Wood" userId="16ac54d2-70c7-4f25-911e-553c885e1c73" providerId="ADAL" clId="{AE905558-C022-48E0-BF15-54A15B8408DC}" dt="2020-09-09T22:17:12.351" v="991" actId="478"/>
          <ac:picMkLst>
            <pc:docMk/>
            <pc:sldMk cId="840382577" sldId="1371"/>
            <ac:picMk id="4" creationId="{848115EB-3444-47D2-83CC-774FCC42F3B7}"/>
          </ac:picMkLst>
        </pc:picChg>
        <pc:picChg chg="mod">
          <ac:chgData name="Robert Wood" userId="16ac54d2-70c7-4f25-911e-553c885e1c73" providerId="ADAL" clId="{AE905558-C022-48E0-BF15-54A15B8408DC}" dt="2020-09-09T22:17:07.851" v="986" actId="1076"/>
          <ac:picMkLst>
            <pc:docMk/>
            <pc:sldMk cId="840382577" sldId="1371"/>
            <ac:picMk id="11" creationId="{B0DB4430-5664-43EB-BC07-C0F48605233A}"/>
          </ac:picMkLst>
        </pc:picChg>
      </pc:sldChg>
      <pc:sldChg chg="addSp delSp modSp mod">
        <pc:chgData name="Robert Wood" userId="16ac54d2-70c7-4f25-911e-553c885e1c73" providerId="ADAL" clId="{AE905558-C022-48E0-BF15-54A15B8408DC}" dt="2020-09-17T17:25:16.215" v="1267" actId="478"/>
        <pc:sldMkLst>
          <pc:docMk/>
          <pc:sldMk cId="3488115388" sldId="1387"/>
        </pc:sldMkLst>
        <pc:spChg chg="mod">
          <ac:chgData name="Robert Wood" userId="16ac54d2-70c7-4f25-911e-553c885e1c73" providerId="ADAL" clId="{AE905558-C022-48E0-BF15-54A15B8408DC}" dt="2020-09-09T17:38:43.080" v="53" actId="1076"/>
          <ac:spMkLst>
            <pc:docMk/>
            <pc:sldMk cId="3488115388" sldId="1387"/>
            <ac:spMk id="3" creationId="{86741053-0425-4BF1-9035-0EF36014296B}"/>
          </ac:spMkLst>
        </pc:spChg>
        <pc:spChg chg="mod">
          <ac:chgData name="Robert Wood" userId="16ac54d2-70c7-4f25-911e-553c885e1c73" providerId="ADAL" clId="{AE905558-C022-48E0-BF15-54A15B8408DC}" dt="2020-09-09T17:44:18.352" v="168" actId="20577"/>
          <ac:spMkLst>
            <pc:docMk/>
            <pc:sldMk cId="3488115388" sldId="1387"/>
            <ac:spMk id="5" creationId="{3125FB2C-36A2-4E16-AC4B-13144930A2B7}"/>
          </ac:spMkLst>
        </pc:spChg>
        <pc:spChg chg="mod">
          <ac:chgData name="Robert Wood" userId="16ac54d2-70c7-4f25-911e-553c885e1c73" providerId="ADAL" clId="{AE905558-C022-48E0-BF15-54A15B8408DC}" dt="2020-09-09T17:41:56.299" v="60" actId="14100"/>
          <ac:spMkLst>
            <pc:docMk/>
            <pc:sldMk cId="3488115388" sldId="1387"/>
            <ac:spMk id="6" creationId="{A7499DC5-167C-4814-9423-5924EAE66064}"/>
          </ac:spMkLst>
        </pc:spChg>
        <pc:picChg chg="mod">
          <ac:chgData name="Robert Wood" userId="16ac54d2-70c7-4f25-911e-553c885e1c73" providerId="ADAL" clId="{AE905558-C022-48E0-BF15-54A15B8408DC}" dt="2020-09-09T17:41:06.558" v="59" actId="1076"/>
          <ac:picMkLst>
            <pc:docMk/>
            <pc:sldMk cId="3488115388" sldId="1387"/>
            <ac:picMk id="4" creationId="{2EF8681F-D0E2-4663-8FCE-A7F9EE2BEC9A}"/>
          </ac:picMkLst>
        </pc:picChg>
        <pc:picChg chg="add del mod ord">
          <ac:chgData name="Robert Wood" userId="16ac54d2-70c7-4f25-911e-553c885e1c73" providerId="ADAL" clId="{AE905558-C022-48E0-BF15-54A15B8408DC}" dt="2020-09-17T17:25:16.215" v="1267" actId="478"/>
          <ac:picMkLst>
            <pc:docMk/>
            <pc:sldMk cId="3488115388" sldId="1387"/>
            <ac:picMk id="7" creationId="{D98AA142-6762-417A-8F92-C35EEC78F43E}"/>
          </ac:picMkLst>
        </pc:picChg>
      </pc:sldChg>
      <pc:sldChg chg="addSp delSp modSp mod modClrScheme chgLayout">
        <pc:chgData name="Robert Wood" userId="16ac54d2-70c7-4f25-911e-553c885e1c73" providerId="ADAL" clId="{AE905558-C022-48E0-BF15-54A15B8408DC}" dt="2020-09-09T22:08:25.815" v="901" actId="14100"/>
        <pc:sldMkLst>
          <pc:docMk/>
          <pc:sldMk cId="377136178" sldId="1388"/>
        </pc:sldMkLst>
        <pc:spChg chg="mod ord">
          <ac:chgData name="Robert Wood" userId="16ac54d2-70c7-4f25-911e-553c885e1c73" providerId="ADAL" clId="{AE905558-C022-48E0-BF15-54A15B8408DC}" dt="2020-09-09T22:06:26.146" v="893" actId="20577"/>
          <ac:spMkLst>
            <pc:docMk/>
            <pc:sldMk cId="377136178" sldId="1388"/>
            <ac:spMk id="2" creationId="{3518C642-6A4F-40FD-ACE6-77C6A47708E2}"/>
          </ac:spMkLst>
        </pc:spChg>
        <pc:spChg chg="mod ord">
          <ac:chgData name="Robert Wood" userId="16ac54d2-70c7-4f25-911e-553c885e1c73" providerId="ADAL" clId="{AE905558-C022-48E0-BF15-54A15B8408DC}" dt="2020-09-09T22:03:57.748" v="876" actId="20577"/>
          <ac:spMkLst>
            <pc:docMk/>
            <pc:sldMk cId="377136178" sldId="1388"/>
            <ac:spMk id="3" creationId="{99CDF5AD-ACFC-40C0-A5CE-767AABD086A0}"/>
          </ac:spMkLst>
        </pc:spChg>
        <pc:spChg chg="add mod">
          <ac:chgData name="Robert Wood" userId="16ac54d2-70c7-4f25-911e-553c885e1c73" providerId="ADAL" clId="{AE905558-C022-48E0-BF15-54A15B8408DC}" dt="2020-09-09T22:06:45.565" v="897" actId="20577"/>
          <ac:spMkLst>
            <pc:docMk/>
            <pc:sldMk cId="377136178" sldId="1388"/>
            <ac:spMk id="9" creationId="{7B8F8FC0-C91C-483E-B617-35B9368B73FC}"/>
          </ac:spMkLst>
        </pc:spChg>
        <pc:spChg chg="del mod">
          <ac:chgData name="Robert Wood" userId="16ac54d2-70c7-4f25-911e-553c885e1c73" providerId="ADAL" clId="{AE905558-C022-48E0-BF15-54A15B8408DC}" dt="2020-09-09T21:58:01.650" v="737" actId="478"/>
          <ac:spMkLst>
            <pc:docMk/>
            <pc:sldMk cId="377136178" sldId="1388"/>
            <ac:spMk id="17" creationId="{B71803AF-25FF-45A7-98E1-97A6857AC9D2}"/>
          </ac:spMkLst>
        </pc:spChg>
        <pc:spChg chg="mod ord">
          <ac:chgData name="Robert Wood" userId="16ac54d2-70c7-4f25-911e-553c885e1c73" providerId="ADAL" clId="{AE905558-C022-48E0-BF15-54A15B8408DC}" dt="2020-09-09T21:59:21.785" v="781" actId="20577"/>
          <ac:spMkLst>
            <pc:docMk/>
            <pc:sldMk cId="377136178" sldId="1388"/>
            <ac:spMk id="27" creationId="{33F6C1E0-A888-455A-85DB-FC67BA537080}"/>
          </ac:spMkLst>
        </pc:spChg>
        <pc:picChg chg="add mod">
          <ac:chgData name="Robert Wood" userId="16ac54d2-70c7-4f25-911e-553c885e1c73" providerId="ADAL" clId="{AE905558-C022-48E0-BF15-54A15B8408DC}" dt="2020-09-09T21:56:36.373" v="728" actId="12788"/>
          <ac:picMkLst>
            <pc:docMk/>
            <pc:sldMk cId="377136178" sldId="1388"/>
            <ac:picMk id="4" creationId="{8D99B3E6-40DF-4E70-B880-A4CCA66616E8}"/>
          </ac:picMkLst>
        </pc:picChg>
        <pc:picChg chg="del">
          <ac:chgData name="Robert Wood" userId="16ac54d2-70c7-4f25-911e-553c885e1c73" providerId="ADAL" clId="{AE905558-C022-48E0-BF15-54A15B8408DC}" dt="2020-09-09T19:09:59.585" v="209" actId="478"/>
          <ac:picMkLst>
            <pc:docMk/>
            <pc:sldMk cId="377136178" sldId="1388"/>
            <ac:picMk id="5" creationId="{2A4A7514-4163-4D85-AB1C-4A86512E13F0}"/>
          </ac:picMkLst>
        </pc:picChg>
        <pc:picChg chg="add mod ord">
          <ac:chgData name="Robert Wood" userId="16ac54d2-70c7-4f25-911e-553c885e1c73" providerId="ADAL" clId="{AE905558-C022-48E0-BF15-54A15B8408DC}" dt="2020-09-09T22:08:25.815" v="901" actId="14100"/>
          <ac:picMkLst>
            <pc:docMk/>
            <pc:sldMk cId="377136178" sldId="1388"/>
            <ac:picMk id="6" creationId="{8E59D326-2070-4373-9680-9B69D32595AB}"/>
          </ac:picMkLst>
        </pc:picChg>
      </pc:sldChg>
      <pc:sldChg chg="addSp delSp modSp mod modClrScheme chgLayout">
        <pc:chgData name="Robert Wood" userId="16ac54d2-70c7-4f25-911e-553c885e1c73" providerId="ADAL" clId="{AE905558-C022-48E0-BF15-54A15B8408DC}" dt="2020-09-09T22:05:42.676" v="892" actId="478"/>
        <pc:sldMkLst>
          <pc:docMk/>
          <pc:sldMk cId="4144356848" sldId="1389"/>
        </pc:sldMkLst>
        <pc:spChg chg="mod ord">
          <ac:chgData name="Robert Wood" userId="16ac54d2-70c7-4f25-911e-553c885e1c73" providerId="ADAL" clId="{AE905558-C022-48E0-BF15-54A15B8408DC}" dt="2020-09-09T19:50:38.653" v="388" actId="700"/>
          <ac:spMkLst>
            <pc:docMk/>
            <pc:sldMk cId="4144356848" sldId="1389"/>
            <ac:spMk id="2" creationId="{3518C642-6A4F-40FD-ACE6-77C6A47708E2}"/>
          </ac:spMkLst>
        </pc:spChg>
        <pc:spChg chg="del">
          <ac:chgData name="Robert Wood" userId="16ac54d2-70c7-4f25-911e-553c885e1c73" providerId="ADAL" clId="{AE905558-C022-48E0-BF15-54A15B8408DC}" dt="2020-09-09T19:08:41.410" v="207" actId="478"/>
          <ac:spMkLst>
            <pc:docMk/>
            <pc:sldMk cId="4144356848" sldId="1389"/>
            <ac:spMk id="3" creationId="{99CDF5AD-ACFC-40C0-A5CE-767AABD086A0}"/>
          </ac:spMkLst>
        </pc:spChg>
        <pc:spChg chg="add del mod">
          <ac:chgData name="Robert Wood" userId="16ac54d2-70c7-4f25-911e-553c885e1c73" providerId="ADAL" clId="{AE905558-C022-48E0-BF15-54A15B8408DC}" dt="2020-09-09T19:08:48.393" v="208" actId="700"/>
          <ac:spMkLst>
            <pc:docMk/>
            <pc:sldMk cId="4144356848" sldId="1389"/>
            <ac:spMk id="7" creationId="{4B2DB9E4-46D4-4751-A078-FB8BA4E18C2A}"/>
          </ac:spMkLst>
        </pc:spChg>
        <pc:spChg chg="mod topLvl">
          <ac:chgData name="Robert Wood" userId="16ac54d2-70c7-4f25-911e-553c885e1c73" providerId="ADAL" clId="{AE905558-C022-48E0-BF15-54A15B8408DC}" dt="2020-09-09T19:46:26.962" v="364" actId="164"/>
          <ac:spMkLst>
            <pc:docMk/>
            <pc:sldMk cId="4144356848" sldId="1389"/>
            <ac:spMk id="23" creationId="{3BF9D12B-0094-45DA-B400-D36AA4750304}"/>
          </ac:spMkLst>
        </pc:spChg>
        <pc:spChg chg="del mod ord">
          <ac:chgData name="Robert Wood" userId="16ac54d2-70c7-4f25-911e-553c885e1c73" providerId="ADAL" clId="{AE905558-C022-48E0-BF15-54A15B8408DC}" dt="2020-09-09T19:50:24.166" v="387" actId="478"/>
          <ac:spMkLst>
            <pc:docMk/>
            <pc:sldMk cId="4144356848" sldId="1389"/>
            <ac:spMk id="27" creationId="{33F6C1E0-A888-455A-85DB-FC67BA537080}"/>
          </ac:spMkLst>
        </pc:spChg>
        <pc:spChg chg="mod topLvl">
          <ac:chgData name="Robert Wood" userId="16ac54d2-70c7-4f25-911e-553c885e1c73" providerId="ADAL" clId="{AE905558-C022-48E0-BF15-54A15B8408DC}" dt="2020-09-09T19:44:45.326" v="339" actId="164"/>
          <ac:spMkLst>
            <pc:docMk/>
            <pc:sldMk cId="4144356848" sldId="1389"/>
            <ac:spMk id="28" creationId="{6EC8A4E2-3284-4E80-995A-71DE1932A4D5}"/>
          </ac:spMkLst>
        </pc:spChg>
        <pc:spChg chg="mod topLvl">
          <ac:chgData name="Robert Wood" userId="16ac54d2-70c7-4f25-911e-553c885e1c73" providerId="ADAL" clId="{AE905558-C022-48E0-BF15-54A15B8408DC}" dt="2020-09-09T19:45:44.944" v="356" actId="164"/>
          <ac:spMkLst>
            <pc:docMk/>
            <pc:sldMk cId="4144356848" sldId="1389"/>
            <ac:spMk id="32" creationId="{C5BC4F21-531B-4DF5-8B6A-6D21FC00F0EE}"/>
          </ac:spMkLst>
        </pc:spChg>
        <pc:spChg chg="add del mod">
          <ac:chgData name="Robert Wood" userId="16ac54d2-70c7-4f25-911e-553c885e1c73" providerId="ADAL" clId="{AE905558-C022-48E0-BF15-54A15B8408DC}" dt="2020-09-09T19:50:38.653" v="388" actId="700"/>
          <ac:spMkLst>
            <pc:docMk/>
            <pc:sldMk cId="4144356848" sldId="1389"/>
            <ac:spMk id="46" creationId="{BA4C4587-2F3D-4092-96D2-E387FDAE3F6E}"/>
          </ac:spMkLst>
        </pc:spChg>
        <pc:grpChg chg="del">
          <ac:chgData name="Robert Wood" userId="16ac54d2-70c7-4f25-911e-553c885e1c73" providerId="ADAL" clId="{AE905558-C022-48E0-BF15-54A15B8408DC}" dt="2020-09-09T19:07:27.935" v="195" actId="478"/>
          <ac:grpSpMkLst>
            <pc:docMk/>
            <pc:sldMk cId="4144356848" sldId="1389"/>
            <ac:grpSpMk id="4" creationId="{61325722-4F81-4133-8C95-22E2D3811E72}"/>
          </ac:grpSpMkLst>
        </pc:grpChg>
        <pc:grpChg chg="del">
          <ac:chgData name="Robert Wood" userId="16ac54d2-70c7-4f25-911e-553c885e1c73" providerId="ADAL" clId="{AE905558-C022-48E0-BF15-54A15B8408DC}" dt="2020-09-09T19:07:33.624" v="196" actId="478"/>
          <ac:grpSpMkLst>
            <pc:docMk/>
            <pc:sldMk cId="4144356848" sldId="1389"/>
            <ac:grpSpMk id="5" creationId="{4A8B8453-52F1-4DC2-A605-0D2759708DA9}"/>
          </ac:grpSpMkLst>
        </pc:grpChg>
        <pc:grpChg chg="del topLvl">
          <ac:chgData name="Robert Wood" userId="16ac54d2-70c7-4f25-911e-553c885e1c73" providerId="ADAL" clId="{AE905558-C022-48E0-BF15-54A15B8408DC}" dt="2020-09-09T19:07:42.305" v="197" actId="165"/>
          <ac:grpSpMkLst>
            <pc:docMk/>
            <pc:sldMk cId="4144356848" sldId="1389"/>
            <ac:grpSpMk id="16" creationId="{DBDDA57A-8A47-45DA-B328-008128B72B82}"/>
          </ac:grpSpMkLst>
        </pc:grpChg>
        <pc:grpChg chg="add mod">
          <ac:chgData name="Robert Wood" userId="16ac54d2-70c7-4f25-911e-553c885e1c73" providerId="ADAL" clId="{AE905558-C022-48E0-BF15-54A15B8408DC}" dt="2020-09-09T19:50:53.304" v="389" actId="164"/>
          <ac:grpSpMkLst>
            <pc:docMk/>
            <pc:sldMk cId="4144356848" sldId="1389"/>
            <ac:grpSpMk id="17" creationId="{C0BDD9CA-3BCF-41CE-A2B9-9653EA31366E}"/>
          </ac:grpSpMkLst>
        </pc:grpChg>
        <pc:grpChg chg="add mod">
          <ac:chgData name="Robert Wood" userId="16ac54d2-70c7-4f25-911e-553c885e1c73" providerId="ADAL" clId="{AE905558-C022-48E0-BF15-54A15B8408DC}" dt="2020-09-09T19:50:53.304" v="389" actId="164"/>
          <ac:grpSpMkLst>
            <pc:docMk/>
            <pc:sldMk cId="4144356848" sldId="1389"/>
            <ac:grpSpMk id="18" creationId="{EAD89746-3878-407F-BE69-C0B1D8E37247}"/>
          </ac:grpSpMkLst>
        </pc:grpChg>
        <pc:grpChg chg="add mod">
          <ac:chgData name="Robert Wood" userId="16ac54d2-70c7-4f25-911e-553c885e1c73" providerId="ADAL" clId="{AE905558-C022-48E0-BF15-54A15B8408DC}" dt="2020-09-09T19:50:53.304" v="389" actId="164"/>
          <ac:grpSpMkLst>
            <pc:docMk/>
            <pc:sldMk cId="4144356848" sldId="1389"/>
            <ac:grpSpMk id="19" creationId="{843269F5-5079-40D2-9DF7-F183F2BAACB6}"/>
          </ac:grpSpMkLst>
        </pc:grpChg>
        <pc:grpChg chg="add mod">
          <ac:chgData name="Robert Wood" userId="16ac54d2-70c7-4f25-911e-553c885e1c73" providerId="ADAL" clId="{AE905558-C022-48E0-BF15-54A15B8408DC}" dt="2020-09-09T19:50:53.304" v="389" actId="164"/>
          <ac:grpSpMkLst>
            <pc:docMk/>
            <pc:sldMk cId="4144356848" sldId="1389"/>
            <ac:grpSpMk id="20" creationId="{1167C13F-A263-491B-BFC8-7CCDE5971F6F}"/>
          </ac:grpSpMkLst>
        </pc:grpChg>
        <pc:grpChg chg="del mod topLvl">
          <ac:chgData name="Robert Wood" userId="16ac54d2-70c7-4f25-911e-553c885e1c73" providerId="ADAL" clId="{AE905558-C022-48E0-BF15-54A15B8408DC}" dt="2020-09-09T19:08:27.554" v="204" actId="165"/>
          <ac:grpSpMkLst>
            <pc:docMk/>
            <pc:sldMk cId="4144356848" sldId="1389"/>
            <ac:grpSpMk id="21" creationId="{AA6D62F6-B945-4A85-BEC5-74B8EA5EAAB3}"/>
          </ac:grpSpMkLst>
        </pc:grpChg>
        <pc:grpChg chg="add del mod">
          <ac:chgData name="Robert Wood" userId="16ac54d2-70c7-4f25-911e-553c885e1c73" providerId="ADAL" clId="{AE905558-C022-48E0-BF15-54A15B8408DC}" dt="2020-09-09T19:08:22.411" v="203" actId="165"/>
          <ac:grpSpMkLst>
            <pc:docMk/>
            <pc:sldMk cId="4144356848" sldId="1389"/>
            <ac:grpSpMk id="24" creationId="{760CF228-9C89-4AF7-B146-B1D8FC86E9A6}"/>
          </ac:grpSpMkLst>
        </pc:grpChg>
        <pc:grpChg chg="del mod topLvl">
          <ac:chgData name="Robert Wood" userId="16ac54d2-70c7-4f25-911e-553c885e1c73" providerId="ADAL" clId="{AE905558-C022-48E0-BF15-54A15B8408DC}" dt="2020-09-09T19:08:30.898" v="205" actId="165"/>
          <ac:grpSpMkLst>
            <pc:docMk/>
            <pc:sldMk cId="4144356848" sldId="1389"/>
            <ac:grpSpMk id="25" creationId="{FCEFB37F-3FDC-4AD5-9201-42C636B4431C}"/>
          </ac:grpSpMkLst>
        </pc:grpChg>
        <pc:grpChg chg="add mod">
          <ac:chgData name="Robert Wood" userId="16ac54d2-70c7-4f25-911e-553c885e1c73" providerId="ADAL" clId="{AE905558-C022-48E0-BF15-54A15B8408DC}" dt="2020-09-09T19:51:05.970" v="398" actId="1076"/>
          <ac:grpSpMkLst>
            <pc:docMk/>
            <pc:sldMk cId="4144356848" sldId="1389"/>
            <ac:grpSpMk id="47" creationId="{D6516155-A49D-4371-A6ED-FE9BA4CA9A7A}"/>
          </ac:grpSpMkLst>
        </pc:grpChg>
        <pc:picChg chg="add mod">
          <ac:chgData name="Robert Wood" userId="16ac54d2-70c7-4f25-911e-553c885e1c73" providerId="ADAL" clId="{AE905558-C022-48E0-BF15-54A15B8408DC}" dt="2020-09-09T19:44:45.326" v="339" actId="164"/>
          <ac:picMkLst>
            <pc:docMk/>
            <pc:sldMk cId="4144356848" sldId="1389"/>
            <ac:picMk id="8" creationId="{DDCF844D-7A47-43B6-963D-4700F542F4E1}"/>
          </ac:picMkLst>
        </pc:picChg>
        <pc:picChg chg="add mod">
          <ac:chgData name="Robert Wood" userId="16ac54d2-70c7-4f25-911e-553c885e1c73" providerId="ADAL" clId="{AE905558-C022-48E0-BF15-54A15B8408DC}" dt="2020-09-09T19:47:41.773" v="369" actId="164"/>
          <ac:picMkLst>
            <pc:docMk/>
            <pc:sldMk cId="4144356848" sldId="1389"/>
            <ac:picMk id="9" creationId="{DA485D30-66B8-45F2-89E1-E5A47FDB4DF9}"/>
          </ac:picMkLst>
        </pc:picChg>
        <pc:picChg chg="add mod">
          <ac:chgData name="Robert Wood" userId="16ac54d2-70c7-4f25-911e-553c885e1c73" providerId="ADAL" clId="{AE905558-C022-48E0-BF15-54A15B8408DC}" dt="2020-09-09T19:47:41.773" v="369" actId="164"/>
          <ac:picMkLst>
            <pc:docMk/>
            <pc:sldMk cId="4144356848" sldId="1389"/>
            <ac:picMk id="10" creationId="{7C80B8A6-EDC0-4534-ABC6-05A07C7EFA61}"/>
          </ac:picMkLst>
        </pc:picChg>
        <pc:picChg chg="add mod">
          <ac:chgData name="Robert Wood" userId="16ac54d2-70c7-4f25-911e-553c885e1c73" providerId="ADAL" clId="{AE905558-C022-48E0-BF15-54A15B8408DC}" dt="2020-09-09T19:44:45.326" v="339" actId="164"/>
          <ac:picMkLst>
            <pc:docMk/>
            <pc:sldMk cId="4144356848" sldId="1389"/>
            <ac:picMk id="11" creationId="{0AA049FF-EBBC-443E-9536-A5800519C6C1}"/>
          </ac:picMkLst>
        </pc:picChg>
        <pc:picChg chg="add mod">
          <ac:chgData name="Robert Wood" userId="16ac54d2-70c7-4f25-911e-553c885e1c73" providerId="ADAL" clId="{AE905558-C022-48E0-BF15-54A15B8408DC}" dt="2020-09-09T19:46:26.962" v="364" actId="164"/>
          <ac:picMkLst>
            <pc:docMk/>
            <pc:sldMk cId="4144356848" sldId="1389"/>
            <ac:picMk id="12" creationId="{D17638BC-1EDB-42E4-9A6A-9E11E989B4E6}"/>
          </ac:picMkLst>
        </pc:picChg>
        <pc:picChg chg="add mod">
          <ac:chgData name="Robert Wood" userId="16ac54d2-70c7-4f25-911e-553c885e1c73" providerId="ADAL" clId="{AE905558-C022-48E0-BF15-54A15B8408DC}" dt="2020-09-09T19:45:44.944" v="356" actId="164"/>
          <ac:picMkLst>
            <pc:docMk/>
            <pc:sldMk cId="4144356848" sldId="1389"/>
            <ac:picMk id="13" creationId="{64EBC9F3-CE70-46FA-B261-418A2DCA4B4D}"/>
          </ac:picMkLst>
        </pc:picChg>
        <pc:picChg chg="add mod">
          <ac:chgData name="Robert Wood" userId="16ac54d2-70c7-4f25-911e-553c885e1c73" providerId="ADAL" clId="{AE905558-C022-48E0-BF15-54A15B8408DC}" dt="2020-09-09T19:46:26.962" v="364" actId="164"/>
          <ac:picMkLst>
            <pc:docMk/>
            <pc:sldMk cId="4144356848" sldId="1389"/>
            <ac:picMk id="14" creationId="{76C48BA0-F5E0-42A2-BE30-97B2B7389E3A}"/>
          </ac:picMkLst>
        </pc:picChg>
        <pc:picChg chg="add mod">
          <ac:chgData name="Robert Wood" userId="16ac54d2-70c7-4f25-911e-553c885e1c73" providerId="ADAL" clId="{AE905558-C022-48E0-BF15-54A15B8408DC}" dt="2020-09-09T19:45:44.944" v="356" actId="164"/>
          <ac:picMkLst>
            <pc:docMk/>
            <pc:sldMk cId="4144356848" sldId="1389"/>
            <ac:picMk id="15" creationId="{42B9C3C5-E70B-4F36-9FDC-8D427474ED86}"/>
          </ac:picMkLst>
        </pc:picChg>
        <pc:picChg chg="mod topLvl">
          <ac:chgData name="Robert Wood" userId="16ac54d2-70c7-4f25-911e-553c885e1c73" providerId="ADAL" clId="{AE905558-C022-48E0-BF15-54A15B8408DC}" dt="2020-09-09T19:46:26.962" v="364" actId="164"/>
          <ac:picMkLst>
            <pc:docMk/>
            <pc:sldMk cId="4144356848" sldId="1389"/>
            <ac:picMk id="22" creationId="{CD5CBE61-720D-4F7E-B7BD-DA684ACE3B7E}"/>
          </ac:picMkLst>
        </pc:picChg>
        <pc:picChg chg="mod topLvl">
          <ac:chgData name="Robert Wood" userId="16ac54d2-70c7-4f25-911e-553c885e1c73" providerId="ADAL" clId="{AE905558-C022-48E0-BF15-54A15B8408DC}" dt="2020-09-09T19:44:45.326" v="339" actId="164"/>
          <ac:picMkLst>
            <pc:docMk/>
            <pc:sldMk cId="4144356848" sldId="1389"/>
            <ac:picMk id="26" creationId="{DADE956A-D00E-4D28-AF8D-4183C5867ABA}"/>
          </ac:picMkLst>
        </pc:picChg>
        <pc:picChg chg="del topLvl">
          <ac:chgData name="Robert Wood" userId="16ac54d2-70c7-4f25-911e-553c885e1c73" providerId="ADAL" clId="{AE905558-C022-48E0-BF15-54A15B8408DC}" dt="2020-09-09T19:07:33.624" v="196" actId="478"/>
          <ac:picMkLst>
            <pc:docMk/>
            <pc:sldMk cId="4144356848" sldId="1389"/>
            <ac:picMk id="31" creationId="{78C95492-1A8F-4DD5-9079-444EEEAEB8FA}"/>
          </ac:picMkLst>
        </pc:picChg>
        <pc:picChg chg="mod topLvl">
          <ac:chgData name="Robert Wood" userId="16ac54d2-70c7-4f25-911e-553c885e1c73" providerId="ADAL" clId="{AE905558-C022-48E0-BF15-54A15B8408DC}" dt="2020-09-09T19:45:44.944" v="356" actId="164"/>
          <ac:picMkLst>
            <pc:docMk/>
            <pc:sldMk cId="4144356848" sldId="1389"/>
            <ac:picMk id="33" creationId="{4997DD3A-72AF-4D71-AE2D-66C5F1271BF2}"/>
          </ac:picMkLst>
        </pc:picChg>
        <pc:picChg chg="add del">
          <ac:chgData name="Robert Wood" userId="16ac54d2-70c7-4f25-911e-553c885e1c73" providerId="ADAL" clId="{AE905558-C022-48E0-BF15-54A15B8408DC}" dt="2020-09-09T19:50:04.245" v="384"/>
          <ac:picMkLst>
            <pc:docMk/>
            <pc:sldMk cId="4144356848" sldId="1389"/>
            <ac:picMk id="37" creationId="{CD1491A3-573A-4A90-AB80-E369F2ED5630}"/>
          </ac:picMkLst>
        </pc:picChg>
        <pc:picChg chg="add mod">
          <ac:chgData name="Robert Wood" userId="16ac54d2-70c7-4f25-911e-553c885e1c73" providerId="ADAL" clId="{AE905558-C022-48E0-BF15-54A15B8408DC}" dt="2020-09-09T19:51:33.783" v="407" actId="12788"/>
          <ac:picMkLst>
            <pc:docMk/>
            <pc:sldMk cId="4144356848" sldId="1389"/>
            <ac:picMk id="44" creationId="{622DC002-A217-4AA8-81D0-FAE12BE91B2C}"/>
          </ac:picMkLst>
        </pc:picChg>
        <pc:picChg chg="add del">
          <ac:chgData name="Robert Wood" userId="16ac54d2-70c7-4f25-911e-553c885e1c73" providerId="ADAL" clId="{AE905558-C022-48E0-BF15-54A15B8408DC}" dt="2020-09-09T22:05:06.512" v="887"/>
          <ac:picMkLst>
            <pc:docMk/>
            <pc:sldMk cId="4144356848" sldId="1389"/>
            <ac:picMk id="48" creationId="{F7DFC312-1E62-471C-BCC4-115D48534D81}"/>
          </ac:picMkLst>
        </pc:picChg>
        <pc:picChg chg="add del ord">
          <ac:chgData name="Robert Wood" userId="16ac54d2-70c7-4f25-911e-553c885e1c73" providerId="ADAL" clId="{AE905558-C022-48E0-BF15-54A15B8408DC}" dt="2020-09-09T22:05:42.676" v="892" actId="478"/>
          <ac:picMkLst>
            <pc:docMk/>
            <pc:sldMk cId="4144356848" sldId="1389"/>
            <ac:picMk id="50" creationId="{A299BF32-0C79-4CEF-8E59-C5F1C088A12A}"/>
          </ac:picMkLst>
        </pc:picChg>
        <pc:cxnChg chg="del mod topLvl">
          <ac:chgData name="Robert Wood" userId="16ac54d2-70c7-4f25-911e-553c885e1c73" providerId="ADAL" clId="{AE905558-C022-48E0-BF15-54A15B8408DC}" dt="2020-09-09T19:07:47.544" v="198" actId="478"/>
          <ac:cxnSpMkLst>
            <pc:docMk/>
            <pc:sldMk cId="4144356848" sldId="1389"/>
            <ac:cxnSpMk id="29" creationId="{34CD529B-24E4-4ACB-A424-0D4568D5AA66}"/>
          </ac:cxnSpMkLst>
        </pc:cxnChg>
        <pc:cxnChg chg="del mod topLvl">
          <ac:chgData name="Robert Wood" userId="16ac54d2-70c7-4f25-911e-553c885e1c73" providerId="ADAL" clId="{AE905558-C022-48E0-BF15-54A15B8408DC}" dt="2020-09-09T19:07:47.544" v="198" actId="478"/>
          <ac:cxnSpMkLst>
            <pc:docMk/>
            <pc:sldMk cId="4144356848" sldId="1389"/>
            <ac:cxnSpMk id="30" creationId="{165D0C3B-9DAF-4468-A890-41A01253398D}"/>
          </ac:cxnSpMkLst>
        </pc:cxnChg>
      </pc:sldChg>
      <pc:sldChg chg="addSp delSp modSp mod">
        <pc:chgData name="Robert Wood" userId="16ac54d2-70c7-4f25-911e-553c885e1c73" providerId="ADAL" clId="{AE905558-C022-48E0-BF15-54A15B8408DC}" dt="2020-09-09T22:19:54.497" v="1043" actId="14100"/>
        <pc:sldMkLst>
          <pc:docMk/>
          <pc:sldMk cId="3601660904" sldId="1390"/>
        </pc:sldMkLst>
        <pc:spChg chg="mod">
          <ac:chgData name="Robert Wood" userId="16ac54d2-70c7-4f25-911e-553c885e1c73" providerId="ADAL" clId="{AE905558-C022-48E0-BF15-54A15B8408DC}" dt="2020-09-09T22:19:43.800" v="1039" actId="20577"/>
          <ac:spMkLst>
            <pc:docMk/>
            <pc:sldMk cId="3601660904" sldId="1390"/>
            <ac:spMk id="3" creationId="{99CDF5AD-ACFC-40C0-A5CE-767AABD086A0}"/>
          </ac:spMkLst>
        </pc:spChg>
        <pc:spChg chg="mod">
          <ac:chgData name="Robert Wood" userId="16ac54d2-70c7-4f25-911e-553c885e1c73" providerId="ADAL" clId="{AE905558-C022-48E0-BF15-54A15B8408DC}" dt="2020-09-09T22:19:54.497" v="1043" actId="14100"/>
          <ac:spMkLst>
            <pc:docMk/>
            <pc:sldMk cId="3601660904" sldId="1390"/>
            <ac:spMk id="27" creationId="{33F6C1E0-A888-455A-85DB-FC67BA537080}"/>
          </ac:spMkLst>
        </pc:spChg>
        <pc:grpChg chg="del">
          <ac:chgData name="Robert Wood" userId="16ac54d2-70c7-4f25-911e-553c885e1c73" providerId="ADAL" clId="{AE905558-C022-48E0-BF15-54A15B8408DC}" dt="2020-09-09T22:17:59.922" v="1000" actId="478"/>
          <ac:grpSpMkLst>
            <pc:docMk/>
            <pc:sldMk cId="3601660904" sldId="1390"/>
            <ac:grpSpMk id="20" creationId="{8235E37B-8795-43E4-876E-B9BCA956C930}"/>
          </ac:grpSpMkLst>
        </pc:grpChg>
        <pc:grpChg chg="del">
          <ac:chgData name="Robert Wood" userId="16ac54d2-70c7-4f25-911e-553c885e1c73" providerId="ADAL" clId="{AE905558-C022-48E0-BF15-54A15B8408DC}" dt="2020-09-09T22:18:03.994" v="1001" actId="478"/>
          <ac:grpSpMkLst>
            <pc:docMk/>
            <pc:sldMk cId="3601660904" sldId="1390"/>
            <ac:grpSpMk id="29" creationId="{DF173E25-30E0-4440-A990-A4985B7509EE}"/>
          </ac:grpSpMkLst>
        </pc:grpChg>
        <pc:picChg chg="add mod">
          <ac:chgData name="Robert Wood" userId="16ac54d2-70c7-4f25-911e-553c885e1c73" providerId="ADAL" clId="{AE905558-C022-48E0-BF15-54A15B8408DC}" dt="2020-09-09T22:18:13.379" v="1003" actId="1076"/>
          <ac:picMkLst>
            <pc:docMk/>
            <pc:sldMk cId="3601660904" sldId="1390"/>
            <ac:picMk id="4" creationId="{C828685D-C7F8-4329-B34C-580F6F9F6C1B}"/>
          </ac:picMkLst>
        </pc:picChg>
        <pc:cxnChg chg="del">
          <ac:chgData name="Robert Wood" userId="16ac54d2-70c7-4f25-911e-553c885e1c73" providerId="ADAL" clId="{AE905558-C022-48E0-BF15-54A15B8408DC}" dt="2020-09-09T22:18:03.994" v="1001" actId="478"/>
          <ac:cxnSpMkLst>
            <pc:docMk/>
            <pc:sldMk cId="3601660904" sldId="1390"/>
            <ac:cxnSpMk id="25" creationId="{5CA7084E-2E71-406C-9A14-D1E3AEA05928}"/>
          </ac:cxnSpMkLst>
        </pc:cxnChg>
      </pc:sldChg>
      <pc:sldChg chg="addSp delSp modSp mod">
        <pc:chgData name="Robert Wood" userId="16ac54d2-70c7-4f25-911e-553c885e1c73" providerId="ADAL" clId="{AE905558-C022-48E0-BF15-54A15B8408DC}" dt="2020-09-09T22:26:56.813" v="1099" actId="6549"/>
        <pc:sldMkLst>
          <pc:docMk/>
          <pc:sldMk cId="1162225930" sldId="1391"/>
        </pc:sldMkLst>
        <pc:spChg chg="mod">
          <ac:chgData name="Robert Wood" userId="16ac54d2-70c7-4f25-911e-553c885e1c73" providerId="ADAL" clId="{AE905558-C022-48E0-BF15-54A15B8408DC}" dt="2020-09-09T22:23:39.694" v="1067" actId="6549"/>
          <ac:spMkLst>
            <pc:docMk/>
            <pc:sldMk cId="1162225930" sldId="1391"/>
            <ac:spMk id="2" creationId="{3518C642-6A4F-40FD-ACE6-77C6A47708E2}"/>
          </ac:spMkLst>
        </pc:spChg>
        <pc:spChg chg="mod">
          <ac:chgData name="Robert Wood" userId="16ac54d2-70c7-4f25-911e-553c885e1c73" providerId="ADAL" clId="{AE905558-C022-48E0-BF15-54A15B8408DC}" dt="2020-09-09T22:26:02.400" v="1080" actId="21"/>
          <ac:spMkLst>
            <pc:docMk/>
            <pc:sldMk cId="1162225930" sldId="1391"/>
            <ac:spMk id="3" creationId="{99CDF5AD-ACFC-40C0-A5CE-767AABD086A0}"/>
          </ac:spMkLst>
        </pc:spChg>
        <pc:spChg chg="add mod">
          <ac:chgData name="Robert Wood" userId="16ac54d2-70c7-4f25-911e-553c885e1c73" providerId="ADAL" clId="{AE905558-C022-48E0-BF15-54A15B8408DC}" dt="2020-09-09T22:26:56.813" v="1099" actId="6549"/>
          <ac:spMkLst>
            <pc:docMk/>
            <pc:sldMk cId="1162225930" sldId="1391"/>
            <ac:spMk id="12" creationId="{67FD04BB-5ABD-47A5-AC7D-155608A19AC5}"/>
          </ac:spMkLst>
        </pc:spChg>
        <pc:spChg chg="del mod">
          <ac:chgData name="Robert Wood" userId="16ac54d2-70c7-4f25-911e-553c885e1c73" providerId="ADAL" clId="{AE905558-C022-48E0-BF15-54A15B8408DC}" dt="2020-09-09T22:21:15.682" v="1049" actId="478"/>
          <ac:spMkLst>
            <pc:docMk/>
            <pc:sldMk cId="1162225930" sldId="1391"/>
            <ac:spMk id="17" creationId="{D4ABEB2C-4DDF-443A-8B79-3A240D1D5548}"/>
          </ac:spMkLst>
        </pc:spChg>
        <pc:spChg chg="del mod">
          <ac:chgData name="Robert Wood" userId="16ac54d2-70c7-4f25-911e-553c885e1c73" providerId="ADAL" clId="{AE905558-C022-48E0-BF15-54A15B8408DC}" dt="2020-09-09T22:21:15.682" v="1049" actId="478"/>
          <ac:spMkLst>
            <pc:docMk/>
            <pc:sldMk cId="1162225930" sldId="1391"/>
            <ac:spMk id="24" creationId="{21A0B581-7E98-4144-BDAE-BB60A7B5937E}"/>
          </ac:spMkLst>
        </pc:spChg>
        <pc:spChg chg="mod">
          <ac:chgData name="Robert Wood" userId="16ac54d2-70c7-4f25-911e-553c885e1c73" providerId="ADAL" clId="{AE905558-C022-48E0-BF15-54A15B8408DC}" dt="2020-09-09T22:24:03.434" v="1075" actId="14100"/>
          <ac:spMkLst>
            <pc:docMk/>
            <pc:sldMk cId="1162225930" sldId="1391"/>
            <ac:spMk id="27" creationId="{33F6C1E0-A888-455A-85DB-FC67BA537080}"/>
          </ac:spMkLst>
        </pc:spChg>
        <pc:picChg chg="del">
          <ac:chgData name="Robert Wood" userId="16ac54d2-70c7-4f25-911e-553c885e1c73" providerId="ADAL" clId="{AE905558-C022-48E0-BF15-54A15B8408DC}" dt="2020-09-09T22:20:35.602" v="1044" actId="478"/>
          <ac:picMkLst>
            <pc:docMk/>
            <pc:sldMk cId="1162225930" sldId="1391"/>
            <ac:picMk id="4" creationId="{1F22726C-3B77-4BF7-A415-1594AEE7DE83}"/>
          </ac:picMkLst>
        </pc:picChg>
        <pc:picChg chg="del">
          <ac:chgData name="Robert Wood" userId="16ac54d2-70c7-4f25-911e-553c885e1c73" providerId="ADAL" clId="{AE905558-C022-48E0-BF15-54A15B8408DC}" dt="2020-09-09T22:20:35.602" v="1044" actId="478"/>
          <ac:picMkLst>
            <pc:docMk/>
            <pc:sldMk cId="1162225930" sldId="1391"/>
            <ac:picMk id="5" creationId="{4DF39A85-6012-483B-B99F-96FF8A0073E2}"/>
          </ac:picMkLst>
        </pc:picChg>
        <pc:picChg chg="mod">
          <ac:chgData name="Robert Wood" userId="16ac54d2-70c7-4f25-911e-553c885e1c73" providerId="ADAL" clId="{AE905558-C022-48E0-BF15-54A15B8408DC}" dt="2020-09-09T22:26:40.282" v="1094" actId="1076"/>
          <ac:picMkLst>
            <pc:docMk/>
            <pc:sldMk cId="1162225930" sldId="1391"/>
            <ac:picMk id="6" creationId="{BAD583B1-39A5-43D2-B311-63DAB5170D77}"/>
          </ac:picMkLst>
        </pc:picChg>
        <pc:picChg chg="add mod">
          <ac:chgData name="Robert Wood" userId="16ac54d2-70c7-4f25-911e-553c885e1c73" providerId="ADAL" clId="{AE905558-C022-48E0-BF15-54A15B8408DC}" dt="2020-09-09T22:26:35.437" v="1089" actId="1076"/>
          <ac:picMkLst>
            <pc:docMk/>
            <pc:sldMk cId="1162225930" sldId="1391"/>
            <ac:picMk id="7" creationId="{C9EEF5BF-CDDC-4359-8AC9-C10BD00FEDE1}"/>
          </ac:picMkLst>
        </pc:picChg>
      </pc:sldChg>
      <pc:sldChg chg="modSp mod chgLayout">
        <pc:chgData name="Robert Wood" userId="16ac54d2-70c7-4f25-911e-553c885e1c73" providerId="ADAL" clId="{AE905558-C022-48E0-BF15-54A15B8408DC}" dt="2020-09-09T22:11:17.214" v="971" actId="700"/>
        <pc:sldMkLst>
          <pc:docMk/>
          <pc:sldMk cId="3399858139" sldId="1398"/>
        </pc:sldMkLst>
        <pc:spChg chg="mod ord">
          <ac:chgData name="Robert Wood" userId="16ac54d2-70c7-4f25-911e-553c885e1c73" providerId="ADAL" clId="{AE905558-C022-48E0-BF15-54A15B8408DC}" dt="2020-09-09T22:11:17.214" v="971" actId="700"/>
          <ac:spMkLst>
            <pc:docMk/>
            <pc:sldMk cId="3399858139" sldId="1398"/>
            <ac:spMk id="2" creationId="{3518C642-6A4F-40FD-ACE6-77C6A47708E2}"/>
          </ac:spMkLst>
        </pc:spChg>
        <pc:spChg chg="mod ord">
          <ac:chgData name="Robert Wood" userId="16ac54d2-70c7-4f25-911e-553c885e1c73" providerId="ADAL" clId="{AE905558-C022-48E0-BF15-54A15B8408DC}" dt="2020-09-09T22:11:17.214" v="971" actId="700"/>
          <ac:spMkLst>
            <pc:docMk/>
            <pc:sldMk cId="3399858139" sldId="1398"/>
            <ac:spMk id="8" creationId="{66137C81-BE8D-4FD2-AA45-643CC35A8D43}"/>
          </ac:spMkLst>
        </pc:spChg>
        <pc:spChg chg="mod ord">
          <ac:chgData name="Robert Wood" userId="16ac54d2-70c7-4f25-911e-553c885e1c73" providerId="ADAL" clId="{AE905558-C022-48E0-BF15-54A15B8408DC}" dt="2020-09-09T22:11:17.214" v="971" actId="700"/>
          <ac:spMkLst>
            <pc:docMk/>
            <pc:sldMk cId="3399858139" sldId="1398"/>
            <ac:spMk id="27" creationId="{33F6C1E0-A888-455A-85DB-FC67BA537080}"/>
          </ac:spMkLst>
        </pc:spChg>
      </pc:sldChg>
      <pc:sldChg chg="add del">
        <pc:chgData name="Robert Wood" userId="16ac54d2-70c7-4f25-911e-553c885e1c73" providerId="ADAL" clId="{AE905558-C022-48E0-BF15-54A15B8408DC}" dt="2020-09-09T22:04:54.545" v="885"/>
        <pc:sldMkLst>
          <pc:docMk/>
          <pc:sldMk cId="2225852570" sldId="1399"/>
        </pc:sldMkLst>
      </pc:sldChg>
      <pc:sldMasterChg chg="modSp">
        <pc:chgData name="Robert Wood" userId="16ac54d2-70c7-4f25-911e-553c885e1c73" providerId="ADAL" clId="{AE905558-C022-48E0-BF15-54A15B8408DC}" dt="2020-09-09T21:54:54.735" v="725" actId="1366"/>
        <pc:sldMasterMkLst>
          <pc:docMk/>
          <pc:sldMasterMk cId="957175760" sldId="2147483648"/>
        </pc:sldMasterMkLst>
        <pc:picChg chg="mod">
          <ac:chgData name="Robert Wood" userId="16ac54d2-70c7-4f25-911e-553c885e1c73" providerId="ADAL" clId="{AE905558-C022-48E0-BF15-54A15B8408DC}" dt="2020-09-09T21:54:54.735" v="725" actId="1366"/>
          <ac:picMkLst>
            <pc:docMk/>
            <pc:sldMasterMk cId="957175760" sldId="2147483648"/>
            <ac:picMk id="5" creationId="{36A12855-6780-47A3-9CB1-BEF2EEC594BE}"/>
          </ac:picMkLst>
        </pc:picChg>
      </pc:sldMasterChg>
    </pc:docChg>
  </pc:docChgLst>
  <pc:docChgLst>
    <pc:chgData name="Robert" userId="16ac54d2-70c7-4f25-911e-553c885e1c73" providerId="ADAL" clId="{7D5B6FAB-9389-45BF-986C-0E6679738B3D}"/>
    <pc:docChg chg="undo redo custSel addSld delSld modSld sldOrd">
      <pc:chgData name="Robert" userId="16ac54d2-70c7-4f25-911e-553c885e1c73" providerId="ADAL" clId="{7D5B6FAB-9389-45BF-986C-0E6679738B3D}" dt="2020-08-14T21:22:17.620" v="953" actId="6549"/>
      <pc:docMkLst>
        <pc:docMk/>
      </pc:docMkLst>
      <pc:sldChg chg="delSp del mod ord">
        <pc:chgData name="Robert" userId="16ac54d2-70c7-4f25-911e-553c885e1c73" providerId="ADAL" clId="{7D5B6FAB-9389-45BF-986C-0E6679738B3D}" dt="2020-08-14T20:19:36.727" v="728" actId="47"/>
        <pc:sldMkLst>
          <pc:docMk/>
          <pc:sldMk cId="928462959" sldId="1289"/>
        </pc:sldMkLst>
        <pc:picChg chg="del">
          <ac:chgData name="Robert" userId="16ac54d2-70c7-4f25-911e-553c885e1c73" providerId="ADAL" clId="{7D5B6FAB-9389-45BF-986C-0E6679738B3D}" dt="2020-08-13T22:43:35.305" v="74" actId="478"/>
          <ac:picMkLst>
            <pc:docMk/>
            <pc:sldMk cId="928462959" sldId="1289"/>
            <ac:picMk id="5" creationId="{951DDFA3-B088-499D-B1DC-0AF1269AE8A5}"/>
          </ac:picMkLst>
        </pc:picChg>
      </pc:sldChg>
      <pc:sldChg chg="addSp delSp modSp mod ord">
        <pc:chgData name="Robert" userId="16ac54d2-70c7-4f25-911e-553c885e1c73" providerId="ADAL" clId="{7D5B6FAB-9389-45BF-986C-0E6679738B3D}" dt="2020-08-14T21:22:17.620" v="953" actId="6549"/>
        <pc:sldMkLst>
          <pc:docMk/>
          <pc:sldMk cId="127103650" sldId="1301"/>
        </pc:sldMkLst>
        <pc:spChg chg="mod">
          <ac:chgData name="Robert" userId="16ac54d2-70c7-4f25-911e-553c885e1c73" providerId="ADAL" clId="{7D5B6FAB-9389-45BF-986C-0E6679738B3D}" dt="2020-08-14T21:22:17.620" v="953" actId="6549"/>
          <ac:spMkLst>
            <pc:docMk/>
            <pc:sldMk cId="127103650" sldId="1301"/>
            <ac:spMk id="4" creationId="{2393D3A8-A9BC-4F53-9B85-C95EA3B5ED44}"/>
          </ac:spMkLst>
        </pc:spChg>
        <pc:spChg chg="mod">
          <ac:chgData name="Robert" userId="16ac54d2-70c7-4f25-911e-553c885e1c73" providerId="ADAL" clId="{7D5B6FAB-9389-45BF-986C-0E6679738B3D}" dt="2020-08-14T20:22:10.748" v="817" actId="164"/>
          <ac:spMkLst>
            <pc:docMk/>
            <pc:sldMk cId="127103650" sldId="1301"/>
            <ac:spMk id="5" creationId="{F67258B6-EAE6-4CDA-99FB-B24E182A8EFD}"/>
          </ac:spMkLst>
        </pc:spChg>
        <pc:spChg chg="del">
          <ac:chgData name="Robert" userId="16ac54d2-70c7-4f25-911e-553c885e1c73" providerId="ADAL" clId="{7D5B6FAB-9389-45BF-986C-0E6679738B3D}" dt="2020-08-14T20:21:08.305" v="799" actId="478"/>
          <ac:spMkLst>
            <pc:docMk/>
            <pc:sldMk cId="127103650" sldId="1301"/>
            <ac:spMk id="6" creationId="{AC5BB557-B67D-4A37-BDA1-A1497856B7A4}"/>
          </ac:spMkLst>
        </pc:spChg>
        <pc:spChg chg="mod">
          <ac:chgData name="Robert" userId="16ac54d2-70c7-4f25-911e-553c885e1c73" providerId="ADAL" clId="{7D5B6FAB-9389-45BF-986C-0E6679738B3D}" dt="2020-08-14T20:22:10.748" v="817" actId="164"/>
          <ac:spMkLst>
            <pc:docMk/>
            <pc:sldMk cId="127103650" sldId="1301"/>
            <ac:spMk id="23" creationId="{8F69D5D6-30D4-4725-9C60-CFC8068FA990}"/>
          </ac:spMkLst>
        </pc:spChg>
        <pc:spChg chg="mod">
          <ac:chgData name="Robert" userId="16ac54d2-70c7-4f25-911e-553c885e1c73" providerId="ADAL" clId="{7D5B6FAB-9389-45BF-986C-0E6679738B3D}" dt="2020-08-14T20:22:10.748" v="817" actId="164"/>
          <ac:spMkLst>
            <pc:docMk/>
            <pc:sldMk cId="127103650" sldId="1301"/>
            <ac:spMk id="24" creationId="{A16B1E3C-322B-4144-9BC8-75F409B3A501}"/>
          </ac:spMkLst>
        </pc:spChg>
        <pc:spChg chg="mod">
          <ac:chgData name="Robert" userId="16ac54d2-70c7-4f25-911e-553c885e1c73" providerId="ADAL" clId="{7D5B6FAB-9389-45BF-986C-0E6679738B3D}" dt="2020-08-14T20:22:10.748" v="817" actId="164"/>
          <ac:spMkLst>
            <pc:docMk/>
            <pc:sldMk cId="127103650" sldId="1301"/>
            <ac:spMk id="25" creationId="{31D6B40C-5231-4CA3-8E32-240AB00D99A7}"/>
          </ac:spMkLst>
        </pc:spChg>
        <pc:spChg chg="del">
          <ac:chgData name="Robert" userId="16ac54d2-70c7-4f25-911e-553c885e1c73" providerId="ADAL" clId="{7D5B6FAB-9389-45BF-986C-0E6679738B3D}" dt="2020-08-14T20:21:08.305" v="799" actId="478"/>
          <ac:spMkLst>
            <pc:docMk/>
            <pc:sldMk cId="127103650" sldId="1301"/>
            <ac:spMk id="26" creationId="{2CBBDB60-82F8-41B0-A573-9C987F63CF12}"/>
          </ac:spMkLst>
        </pc:spChg>
        <pc:spChg chg="del">
          <ac:chgData name="Robert" userId="16ac54d2-70c7-4f25-911e-553c885e1c73" providerId="ADAL" clId="{7D5B6FAB-9389-45BF-986C-0E6679738B3D}" dt="2020-08-14T20:21:08.305" v="799" actId="478"/>
          <ac:spMkLst>
            <pc:docMk/>
            <pc:sldMk cId="127103650" sldId="1301"/>
            <ac:spMk id="27" creationId="{1D4A45A2-F53B-4B7C-AB4E-64E59BF31DE8}"/>
          </ac:spMkLst>
        </pc:spChg>
        <pc:spChg chg="del">
          <ac:chgData name="Robert" userId="16ac54d2-70c7-4f25-911e-553c885e1c73" providerId="ADAL" clId="{7D5B6FAB-9389-45BF-986C-0E6679738B3D}" dt="2020-08-14T20:21:08.305" v="799" actId="478"/>
          <ac:spMkLst>
            <pc:docMk/>
            <pc:sldMk cId="127103650" sldId="1301"/>
            <ac:spMk id="28" creationId="{D4FD9945-74AF-4D4C-B58A-916548DEFDB1}"/>
          </ac:spMkLst>
        </pc:spChg>
        <pc:spChg chg="del mod">
          <ac:chgData name="Robert" userId="16ac54d2-70c7-4f25-911e-553c885e1c73" providerId="ADAL" clId="{7D5B6FAB-9389-45BF-986C-0E6679738B3D}" dt="2020-08-14T20:21:08.305" v="799" actId="478"/>
          <ac:spMkLst>
            <pc:docMk/>
            <pc:sldMk cId="127103650" sldId="1301"/>
            <ac:spMk id="30" creationId="{2ABF7D39-1E50-43E9-8CC2-7AD90F2E202D}"/>
          </ac:spMkLst>
        </pc:spChg>
        <pc:spChg chg="mod">
          <ac:chgData name="Robert" userId="16ac54d2-70c7-4f25-911e-553c885e1c73" providerId="ADAL" clId="{7D5B6FAB-9389-45BF-986C-0E6679738B3D}" dt="2020-08-14T20:22:10.748" v="817" actId="164"/>
          <ac:spMkLst>
            <pc:docMk/>
            <pc:sldMk cId="127103650" sldId="1301"/>
            <ac:spMk id="33" creationId="{E4C0E72B-8466-4CEF-AE4A-787443E5B92C}"/>
          </ac:spMkLst>
        </pc:spChg>
        <pc:grpChg chg="add mod">
          <ac:chgData name="Robert" userId="16ac54d2-70c7-4f25-911e-553c885e1c73" providerId="ADAL" clId="{7D5B6FAB-9389-45BF-986C-0E6679738B3D}" dt="2020-08-14T20:24:38.581" v="875" actId="1076"/>
          <ac:grpSpMkLst>
            <pc:docMk/>
            <pc:sldMk cId="127103650" sldId="1301"/>
            <ac:grpSpMk id="7" creationId="{14145346-3B73-41D0-91E6-E18CE33F8F8C}"/>
          </ac:grpSpMkLst>
        </pc:grpChg>
        <pc:picChg chg="add mod">
          <ac:chgData name="Robert" userId="16ac54d2-70c7-4f25-911e-553c885e1c73" providerId="ADAL" clId="{7D5B6FAB-9389-45BF-986C-0E6679738B3D}" dt="2020-08-14T20:24:34.114" v="872" actId="1076"/>
          <ac:picMkLst>
            <pc:docMk/>
            <pc:sldMk cId="127103650" sldId="1301"/>
            <ac:picMk id="8" creationId="{371B040A-CC77-438A-959E-62C4C4907962}"/>
          </ac:picMkLst>
        </pc:picChg>
      </pc:sldChg>
      <pc:sldChg chg="del ord">
        <pc:chgData name="Robert" userId="16ac54d2-70c7-4f25-911e-553c885e1c73" providerId="ADAL" clId="{7D5B6FAB-9389-45BF-986C-0E6679738B3D}" dt="2020-08-14T20:03:37.237" v="551" actId="47"/>
        <pc:sldMkLst>
          <pc:docMk/>
          <pc:sldMk cId="611041526" sldId="1328"/>
        </pc:sldMkLst>
      </pc:sldChg>
      <pc:sldChg chg="del ord">
        <pc:chgData name="Robert" userId="16ac54d2-70c7-4f25-911e-553c885e1c73" providerId="ADAL" clId="{7D5B6FAB-9389-45BF-986C-0E6679738B3D}" dt="2020-08-13T22:44:04.837" v="83" actId="47"/>
        <pc:sldMkLst>
          <pc:docMk/>
          <pc:sldMk cId="304011390" sldId="1353"/>
        </pc:sldMkLst>
      </pc:sldChg>
      <pc:sldChg chg="del">
        <pc:chgData name="Robert" userId="16ac54d2-70c7-4f25-911e-553c885e1c73" providerId="ADAL" clId="{7D5B6FAB-9389-45BF-986C-0E6679738B3D}" dt="2020-08-13T22:42:45.508" v="67" actId="47"/>
        <pc:sldMkLst>
          <pc:docMk/>
          <pc:sldMk cId="2097441153" sldId="1358"/>
        </pc:sldMkLst>
      </pc:sldChg>
      <pc:sldChg chg="addSp delSp modSp del mod ord">
        <pc:chgData name="Robert" userId="16ac54d2-70c7-4f25-911e-553c885e1c73" providerId="ADAL" clId="{7D5B6FAB-9389-45BF-986C-0E6679738B3D}" dt="2020-08-14T20:16:47.108" v="670" actId="47"/>
        <pc:sldMkLst>
          <pc:docMk/>
          <pc:sldMk cId="4285230030" sldId="1366"/>
        </pc:sldMkLst>
        <pc:spChg chg="mod">
          <ac:chgData name="Robert" userId="16ac54d2-70c7-4f25-911e-553c885e1c73" providerId="ADAL" clId="{7D5B6FAB-9389-45BF-986C-0E6679738B3D}" dt="2020-08-13T23:05:27.205" v="198" actId="403"/>
          <ac:spMkLst>
            <pc:docMk/>
            <pc:sldMk cId="4285230030" sldId="1366"/>
            <ac:spMk id="15" creationId="{EC416FFF-AA8B-4095-9CB2-72E6A857CC8A}"/>
          </ac:spMkLst>
        </pc:spChg>
        <pc:spChg chg="mod">
          <ac:chgData name="Robert" userId="16ac54d2-70c7-4f25-911e-553c885e1c73" providerId="ADAL" clId="{7D5B6FAB-9389-45BF-986C-0E6679738B3D}" dt="2020-08-13T23:05:27.205" v="198" actId="403"/>
          <ac:spMkLst>
            <pc:docMk/>
            <pc:sldMk cId="4285230030" sldId="1366"/>
            <ac:spMk id="26" creationId="{CAFC6505-B6BF-40BA-8AA8-753B78487A4D}"/>
          </ac:spMkLst>
        </pc:spChg>
        <pc:spChg chg="mod">
          <ac:chgData name="Robert" userId="16ac54d2-70c7-4f25-911e-553c885e1c73" providerId="ADAL" clId="{7D5B6FAB-9389-45BF-986C-0E6679738B3D}" dt="2020-08-13T23:05:27.205" v="198" actId="403"/>
          <ac:spMkLst>
            <pc:docMk/>
            <pc:sldMk cId="4285230030" sldId="1366"/>
            <ac:spMk id="29" creationId="{1F317DAF-A7AC-42F5-8191-FC0C660CAD5A}"/>
          </ac:spMkLst>
        </pc:spChg>
        <pc:spChg chg="mod">
          <ac:chgData name="Robert" userId="16ac54d2-70c7-4f25-911e-553c885e1c73" providerId="ADAL" clId="{7D5B6FAB-9389-45BF-986C-0E6679738B3D}" dt="2020-08-13T23:05:27.205" v="198" actId="403"/>
          <ac:spMkLst>
            <pc:docMk/>
            <pc:sldMk cId="4285230030" sldId="1366"/>
            <ac:spMk id="31" creationId="{BDDCC971-7A5C-4A57-AC62-D61AECB904E7}"/>
          </ac:spMkLst>
        </pc:spChg>
        <pc:picChg chg="add mod">
          <ac:chgData name="Robert" userId="16ac54d2-70c7-4f25-911e-553c885e1c73" providerId="ADAL" clId="{7D5B6FAB-9389-45BF-986C-0E6679738B3D}" dt="2020-08-13T23:04:35.053" v="194" actId="1076"/>
          <ac:picMkLst>
            <pc:docMk/>
            <pc:sldMk cId="4285230030" sldId="1366"/>
            <ac:picMk id="4" creationId="{2E9A6FE6-4FD7-4BF3-8D2D-E757F74B0BF8}"/>
          </ac:picMkLst>
        </pc:picChg>
        <pc:picChg chg="del">
          <ac:chgData name="Robert" userId="16ac54d2-70c7-4f25-911e-553c885e1c73" providerId="ADAL" clId="{7D5B6FAB-9389-45BF-986C-0E6679738B3D}" dt="2020-08-13T23:04:05.649" v="192" actId="478"/>
          <ac:picMkLst>
            <pc:docMk/>
            <pc:sldMk cId="4285230030" sldId="1366"/>
            <ac:picMk id="5" creationId="{E6ADDEDD-D240-4355-B904-CF0457C450BA}"/>
          </ac:picMkLst>
        </pc:picChg>
        <pc:picChg chg="del">
          <ac:chgData name="Robert" userId="16ac54d2-70c7-4f25-911e-553c885e1c73" providerId="ADAL" clId="{7D5B6FAB-9389-45BF-986C-0E6679738B3D}" dt="2020-08-13T23:04:05.649" v="192" actId="478"/>
          <ac:picMkLst>
            <pc:docMk/>
            <pc:sldMk cId="4285230030" sldId="1366"/>
            <ac:picMk id="6" creationId="{A4BE7958-BFD2-4CC8-8983-7BFABBA53A24}"/>
          </ac:picMkLst>
        </pc:picChg>
        <pc:picChg chg="add mod">
          <ac:chgData name="Robert" userId="16ac54d2-70c7-4f25-911e-553c885e1c73" providerId="ADAL" clId="{7D5B6FAB-9389-45BF-986C-0E6679738B3D}" dt="2020-08-13T23:05:18.374" v="196" actId="1076"/>
          <ac:picMkLst>
            <pc:docMk/>
            <pc:sldMk cId="4285230030" sldId="1366"/>
            <ac:picMk id="9" creationId="{FB98F282-E851-42CE-A03F-F0715DF1EABC}"/>
          </ac:picMkLst>
        </pc:picChg>
        <pc:picChg chg="del">
          <ac:chgData name="Robert" userId="16ac54d2-70c7-4f25-911e-553c885e1c73" providerId="ADAL" clId="{7D5B6FAB-9389-45BF-986C-0E6679738B3D}" dt="2020-08-13T23:04:05.649" v="192" actId="478"/>
          <ac:picMkLst>
            <pc:docMk/>
            <pc:sldMk cId="4285230030" sldId="1366"/>
            <ac:picMk id="11" creationId="{C85824ED-A5D5-4D87-B491-5FC3CFECC62A}"/>
          </ac:picMkLst>
        </pc:picChg>
        <pc:picChg chg="add mod">
          <ac:chgData name="Robert" userId="16ac54d2-70c7-4f25-911e-553c885e1c73" providerId="ADAL" clId="{7D5B6FAB-9389-45BF-986C-0E6679738B3D}" dt="2020-08-13T23:04:16.859" v="193" actId="1076"/>
          <ac:picMkLst>
            <pc:docMk/>
            <pc:sldMk cId="4285230030" sldId="1366"/>
            <ac:picMk id="12" creationId="{04BF18E2-B084-46B9-8140-7690AA1CC5EC}"/>
          </ac:picMkLst>
        </pc:picChg>
        <pc:picChg chg="del">
          <ac:chgData name="Robert" userId="16ac54d2-70c7-4f25-911e-553c885e1c73" providerId="ADAL" clId="{7D5B6FAB-9389-45BF-986C-0E6679738B3D}" dt="2020-08-13T23:04:05.649" v="192" actId="478"/>
          <ac:picMkLst>
            <pc:docMk/>
            <pc:sldMk cId="4285230030" sldId="1366"/>
            <ac:picMk id="13" creationId="{15930A45-398D-435B-87AF-9389CAEF93B5}"/>
          </ac:picMkLst>
        </pc:picChg>
        <pc:picChg chg="add mod">
          <ac:chgData name="Robert" userId="16ac54d2-70c7-4f25-911e-553c885e1c73" providerId="ADAL" clId="{7D5B6FAB-9389-45BF-986C-0E6679738B3D}" dt="2020-08-13T23:05:08.985" v="195" actId="1076"/>
          <ac:picMkLst>
            <pc:docMk/>
            <pc:sldMk cId="4285230030" sldId="1366"/>
            <ac:picMk id="17" creationId="{B92D3E4C-FC5E-452E-A332-902B196E2272}"/>
          </ac:picMkLst>
        </pc:picChg>
      </pc:sldChg>
      <pc:sldChg chg="addSp delSp modSp mod ord modClrScheme chgLayout">
        <pc:chgData name="Robert" userId="16ac54d2-70c7-4f25-911e-553c885e1c73" providerId="ADAL" clId="{7D5B6FAB-9389-45BF-986C-0E6679738B3D}" dt="2020-08-14T20:14:31" v="654" actId="207"/>
        <pc:sldMkLst>
          <pc:docMk/>
          <pc:sldMk cId="1509659519" sldId="1369"/>
        </pc:sldMkLst>
        <pc:spChg chg="mod ord">
          <ac:chgData name="Robert" userId="16ac54d2-70c7-4f25-911e-553c885e1c73" providerId="ADAL" clId="{7D5B6FAB-9389-45BF-986C-0E6679738B3D}" dt="2020-08-13T22:56:19.809" v="122" actId="700"/>
          <ac:spMkLst>
            <pc:docMk/>
            <pc:sldMk cId="1509659519" sldId="1369"/>
            <ac:spMk id="2" creationId="{3518C642-6A4F-40FD-ACE6-77C6A47708E2}"/>
          </ac:spMkLst>
        </pc:spChg>
        <pc:spChg chg="add del">
          <ac:chgData name="Robert" userId="16ac54d2-70c7-4f25-911e-553c885e1c73" providerId="ADAL" clId="{7D5B6FAB-9389-45BF-986C-0E6679738B3D}" dt="2020-08-14T20:00:48.136" v="492" actId="22"/>
          <ac:spMkLst>
            <pc:docMk/>
            <pc:sldMk cId="1509659519" sldId="1369"/>
            <ac:spMk id="3" creationId="{510D93E8-9EB6-4117-866D-850EAF61EE58}"/>
          </ac:spMkLst>
        </pc:spChg>
        <pc:spChg chg="add del">
          <ac:chgData name="Robert" userId="16ac54d2-70c7-4f25-911e-553c885e1c73" providerId="ADAL" clId="{7D5B6FAB-9389-45BF-986C-0E6679738B3D}" dt="2020-08-14T20:00:48.136" v="492" actId="22"/>
          <ac:spMkLst>
            <pc:docMk/>
            <pc:sldMk cId="1509659519" sldId="1369"/>
            <ac:spMk id="5" creationId="{5BC398D6-8226-498F-99AD-4C974564D418}"/>
          </ac:spMkLst>
        </pc:spChg>
        <pc:spChg chg="add del">
          <ac:chgData name="Robert" userId="16ac54d2-70c7-4f25-911e-553c885e1c73" providerId="ADAL" clId="{7D5B6FAB-9389-45BF-986C-0E6679738B3D}" dt="2020-08-14T20:00:48.136" v="492" actId="22"/>
          <ac:spMkLst>
            <pc:docMk/>
            <pc:sldMk cId="1509659519" sldId="1369"/>
            <ac:spMk id="6" creationId="{9F7C57DD-C49A-494F-AE59-4C7F89DF7051}"/>
          </ac:spMkLst>
        </pc:spChg>
        <pc:spChg chg="del">
          <ac:chgData name="Robert" userId="16ac54d2-70c7-4f25-911e-553c885e1c73" providerId="ADAL" clId="{7D5B6FAB-9389-45BF-986C-0E6679738B3D}" dt="2020-08-13T22:57:39.302" v="138" actId="478"/>
          <ac:spMkLst>
            <pc:docMk/>
            <pc:sldMk cId="1509659519" sldId="1369"/>
            <ac:spMk id="7" creationId="{07AB8F4E-A1CC-41E7-883E-B0260E410B11}"/>
          </ac:spMkLst>
        </pc:spChg>
        <pc:spChg chg="add del">
          <ac:chgData name="Robert" userId="16ac54d2-70c7-4f25-911e-553c885e1c73" providerId="ADAL" clId="{7D5B6FAB-9389-45BF-986C-0E6679738B3D}" dt="2020-08-14T20:00:48.136" v="492" actId="22"/>
          <ac:spMkLst>
            <pc:docMk/>
            <pc:sldMk cId="1509659519" sldId="1369"/>
            <ac:spMk id="7" creationId="{537F4A28-ADF2-4E36-9D62-4810E27DD47B}"/>
          </ac:spMkLst>
        </pc:spChg>
        <pc:spChg chg="add mod">
          <ac:chgData name="Robert" userId="16ac54d2-70c7-4f25-911e-553c885e1c73" providerId="ADAL" clId="{7D5B6FAB-9389-45BF-986C-0E6679738B3D}" dt="2020-08-14T20:02:53.288" v="531" actId="14100"/>
          <ac:spMkLst>
            <pc:docMk/>
            <pc:sldMk cId="1509659519" sldId="1369"/>
            <ac:spMk id="8" creationId="{DB5F4867-7AD5-4E7D-9B03-8E67EE4495A8}"/>
          </ac:spMkLst>
        </pc:spChg>
        <pc:spChg chg="add mod">
          <ac:chgData name="Robert" userId="16ac54d2-70c7-4f25-911e-553c885e1c73" providerId="ADAL" clId="{7D5B6FAB-9389-45BF-986C-0E6679738B3D}" dt="2020-08-14T20:03:00.149" v="537" actId="14100"/>
          <ac:spMkLst>
            <pc:docMk/>
            <pc:sldMk cId="1509659519" sldId="1369"/>
            <ac:spMk id="10" creationId="{2485159A-FE29-40A8-9B80-967A026645B8}"/>
          </ac:spMkLst>
        </pc:spChg>
        <pc:spChg chg="add mod">
          <ac:chgData name="Robert" userId="16ac54d2-70c7-4f25-911e-553c885e1c73" providerId="ADAL" clId="{7D5B6FAB-9389-45BF-986C-0E6679738B3D}" dt="2020-08-14T20:03:15.540" v="543" actId="14100"/>
          <ac:spMkLst>
            <pc:docMk/>
            <pc:sldMk cId="1509659519" sldId="1369"/>
            <ac:spMk id="11" creationId="{4A0C40B3-423F-40C1-B622-B0A5BD79EA3B}"/>
          </ac:spMkLst>
        </pc:spChg>
        <pc:spChg chg="add mod">
          <ac:chgData name="Robert" userId="16ac54d2-70c7-4f25-911e-553c885e1c73" providerId="ADAL" clId="{7D5B6FAB-9389-45BF-986C-0E6679738B3D}" dt="2020-08-14T20:03:25.298" v="550" actId="14100"/>
          <ac:spMkLst>
            <pc:docMk/>
            <pc:sldMk cId="1509659519" sldId="1369"/>
            <ac:spMk id="12" creationId="{31770B93-C1A9-4061-882C-2178207021A9}"/>
          </ac:spMkLst>
        </pc:spChg>
        <pc:spChg chg="mod">
          <ac:chgData name="Robert" userId="16ac54d2-70c7-4f25-911e-553c885e1c73" providerId="ADAL" clId="{7D5B6FAB-9389-45BF-986C-0E6679738B3D}" dt="2020-08-14T20:14:31" v="654" actId="207"/>
          <ac:spMkLst>
            <pc:docMk/>
            <pc:sldMk cId="1509659519" sldId="1369"/>
            <ac:spMk id="15" creationId="{EC416FFF-AA8B-4095-9CB2-72E6A857CC8A}"/>
          </ac:spMkLst>
        </pc:spChg>
        <pc:spChg chg="add mod ord">
          <ac:chgData name="Robert" userId="16ac54d2-70c7-4f25-911e-553c885e1c73" providerId="ADAL" clId="{7D5B6FAB-9389-45BF-986C-0E6679738B3D}" dt="2020-08-13T23:01:42.905" v="161" actId="6549"/>
          <ac:spMkLst>
            <pc:docMk/>
            <pc:sldMk cId="1509659519" sldId="1369"/>
            <ac:spMk id="18" creationId="{E5B97BA5-E3C1-45FF-B5E6-FBE54EBAAE03}"/>
          </ac:spMkLst>
        </pc:spChg>
        <pc:spChg chg="mod">
          <ac:chgData name="Robert" userId="16ac54d2-70c7-4f25-911e-553c885e1c73" providerId="ADAL" clId="{7D5B6FAB-9389-45BF-986C-0E6679738B3D}" dt="2020-08-14T20:14:31" v="654" actId="207"/>
          <ac:spMkLst>
            <pc:docMk/>
            <pc:sldMk cId="1509659519" sldId="1369"/>
            <ac:spMk id="26" creationId="{CAFC6505-B6BF-40BA-8AA8-753B78487A4D}"/>
          </ac:spMkLst>
        </pc:spChg>
        <pc:spChg chg="mod ord">
          <ac:chgData name="Robert" userId="16ac54d2-70c7-4f25-911e-553c885e1c73" providerId="ADAL" clId="{7D5B6FAB-9389-45BF-986C-0E6679738B3D}" dt="2020-08-13T22:56:19.809" v="122" actId="700"/>
          <ac:spMkLst>
            <pc:docMk/>
            <pc:sldMk cId="1509659519" sldId="1369"/>
            <ac:spMk id="27" creationId="{33F6C1E0-A888-455A-85DB-FC67BA537080}"/>
          </ac:spMkLst>
        </pc:spChg>
        <pc:spChg chg="mod">
          <ac:chgData name="Robert" userId="16ac54d2-70c7-4f25-911e-553c885e1c73" providerId="ADAL" clId="{7D5B6FAB-9389-45BF-986C-0E6679738B3D}" dt="2020-08-14T20:14:31" v="654" actId="207"/>
          <ac:spMkLst>
            <pc:docMk/>
            <pc:sldMk cId="1509659519" sldId="1369"/>
            <ac:spMk id="29" creationId="{1F317DAF-A7AC-42F5-8191-FC0C660CAD5A}"/>
          </ac:spMkLst>
        </pc:spChg>
        <pc:spChg chg="mod">
          <ac:chgData name="Robert" userId="16ac54d2-70c7-4f25-911e-553c885e1c73" providerId="ADAL" clId="{7D5B6FAB-9389-45BF-986C-0E6679738B3D}" dt="2020-08-14T20:14:31" v="654" actId="207"/>
          <ac:spMkLst>
            <pc:docMk/>
            <pc:sldMk cId="1509659519" sldId="1369"/>
            <ac:spMk id="31" creationId="{BDDCC971-7A5C-4A57-AC62-D61AECB904E7}"/>
          </ac:spMkLst>
        </pc:spChg>
        <pc:spChg chg="del">
          <ac:chgData name="Robert" userId="16ac54d2-70c7-4f25-911e-553c885e1c73" providerId="ADAL" clId="{7D5B6FAB-9389-45BF-986C-0E6679738B3D}" dt="2020-08-13T22:57:39.302" v="138" actId="478"/>
          <ac:spMkLst>
            <pc:docMk/>
            <pc:sldMk cId="1509659519" sldId="1369"/>
            <ac:spMk id="35" creationId="{F1EB7D5C-0445-47BB-BA79-3C775CBCD985}"/>
          </ac:spMkLst>
        </pc:spChg>
        <pc:spChg chg="del">
          <ac:chgData name="Robert" userId="16ac54d2-70c7-4f25-911e-553c885e1c73" providerId="ADAL" clId="{7D5B6FAB-9389-45BF-986C-0E6679738B3D}" dt="2020-08-13T22:57:39.302" v="138" actId="478"/>
          <ac:spMkLst>
            <pc:docMk/>
            <pc:sldMk cId="1509659519" sldId="1369"/>
            <ac:spMk id="38" creationId="{19C386A8-D5CF-4485-B30F-DBBB637ABDDD}"/>
          </ac:spMkLst>
        </pc:spChg>
        <pc:grpChg chg="add mod">
          <ac:chgData name="Robert" userId="16ac54d2-70c7-4f25-911e-553c885e1c73" providerId="ADAL" clId="{7D5B6FAB-9389-45BF-986C-0E6679738B3D}" dt="2020-08-14T19:55:47.697" v="479" actId="1076"/>
          <ac:grpSpMkLst>
            <pc:docMk/>
            <pc:sldMk cId="1509659519" sldId="1369"/>
            <ac:grpSpMk id="19" creationId="{643E1F8A-848E-45EA-995A-3D6155198AEE}"/>
          </ac:grpSpMkLst>
        </pc:grpChg>
        <pc:picChg chg="add mod">
          <ac:chgData name="Robert" userId="16ac54d2-70c7-4f25-911e-553c885e1c73" providerId="ADAL" clId="{7D5B6FAB-9389-45BF-986C-0E6679738B3D}" dt="2020-08-14T19:58:22.148" v="484" actId="1076"/>
          <ac:picMkLst>
            <pc:docMk/>
            <pc:sldMk cId="1509659519" sldId="1369"/>
            <ac:picMk id="4" creationId="{EFB4D79D-C6F2-45F0-A43D-82335B950C4F}"/>
          </ac:picMkLst>
        </pc:picChg>
        <pc:picChg chg="del">
          <ac:chgData name="Robert" userId="16ac54d2-70c7-4f25-911e-553c885e1c73" providerId="ADAL" clId="{7D5B6FAB-9389-45BF-986C-0E6679738B3D}" dt="2020-08-13T22:53:58.613" v="112" actId="478"/>
          <ac:picMkLst>
            <pc:docMk/>
            <pc:sldMk cId="1509659519" sldId="1369"/>
            <ac:picMk id="5" creationId="{E6ADDEDD-D240-4355-B904-CF0457C450BA}"/>
          </ac:picMkLst>
        </pc:picChg>
        <pc:picChg chg="del">
          <ac:chgData name="Robert" userId="16ac54d2-70c7-4f25-911e-553c885e1c73" providerId="ADAL" clId="{7D5B6FAB-9389-45BF-986C-0E6679738B3D}" dt="2020-08-13T22:53:58.613" v="112" actId="478"/>
          <ac:picMkLst>
            <pc:docMk/>
            <pc:sldMk cId="1509659519" sldId="1369"/>
            <ac:picMk id="6" creationId="{A4BE7958-BFD2-4CC8-8983-7BFABBA53A24}"/>
          </ac:picMkLst>
        </pc:picChg>
        <pc:picChg chg="add mod">
          <ac:chgData name="Robert" userId="16ac54d2-70c7-4f25-911e-553c885e1c73" providerId="ADAL" clId="{7D5B6FAB-9389-45BF-986C-0E6679738B3D}" dt="2020-08-13T22:56:28.453" v="123" actId="164"/>
          <ac:picMkLst>
            <pc:docMk/>
            <pc:sldMk cId="1509659519" sldId="1369"/>
            <ac:picMk id="9" creationId="{4B2D1B84-3524-4ABB-9851-4F02E639DE71}"/>
          </ac:picMkLst>
        </pc:picChg>
        <pc:picChg chg="del">
          <ac:chgData name="Robert" userId="16ac54d2-70c7-4f25-911e-553c885e1c73" providerId="ADAL" clId="{7D5B6FAB-9389-45BF-986C-0E6679738B3D}" dt="2020-08-13T22:53:58.613" v="112" actId="478"/>
          <ac:picMkLst>
            <pc:docMk/>
            <pc:sldMk cId="1509659519" sldId="1369"/>
            <ac:picMk id="10" creationId="{9B905A9A-8D27-4ED2-B512-100F8C0513F0}"/>
          </ac:picMkLst>
        </pc:picChg>
        <pc:picChg chg="del">
          <ac:chgData name="Robert" userId="16ac54d2-70c7-4f25-911e-553c885e1c73" providerId="ADAL" clId="{7D5B6FAB-9389-45BF-986C-0E6679738B3D}" dt="2020-08-13T22:53:58.613" v="112" actId="478"/>
          <ac:picMkLst>
            <pc:docMk/>
            <pc:sldMk cId="1509659519" sldId="1369"/>
            <ac:picMk id="12" creationId="{AE5EAAFB-F54D-4231-897F-F2110422038D}"/>
          </ac:picMkLst>
        </pc:picChg>
        <pc:picChg chg="add mod">
          <ac:chgData name="Robert" userId="16ac54d2-70c7-4f25-911e-553c885e1c73" providerId="ADAL" clId="{7D5B6FAB-9389-45BF-986C-0E6679738B3D}" dt="2020-08-13T22:56:28.453" v="123" actId="164"/>
          <ac:picMkLst>
            <pc:docMk/>
            <pc:sldMk cId="1509659519" sldId="1369"/>
            <ac:picMk id="13" creationId="{5B7BA7CD-D719-488E-A51C-FEF5AD55CBCE}"/>
          </ac:picMkLst>
        </pc:picChg>
        <pc:picChg chg="add mod">
          <ac:chgData name="Robert" userId="16ac54d2-70c7-4f25-911e-553c885e1c73" providerId="ADAL" clId="{7D5B6FAB-9389-45BF-986C-0E6679738B3D}" dt="2020-08-14T19:58:34.974" v="487" actId="1076"/>
          <ac:picMkLst>
            <pc:docMk/>
            <pc:sldMk cId="1509659519" sldId="1369"/>
            <ac:picMk id="17" creationId="{E3A22938-C914-484B-9700-CAEF0646CD40}"/>
          </ac:picMkLst>
        </pc:picChg>
        <pc:cxnChg chg="mod">
          <ac:chgData name="Robert" userId="16ac54d2-70c7-4f25-911e-553c885e1c73" providerId="ADAL" clId="{7D5B6FAB-9389-45BF-986C-0E6679738B3D}" dt="2020-08-14T20:14:13.702" v="652" actId="1076"/>
          <ac:cxnSpMkLst>
            <pc:docMk/>
            <pc:sldMk cId="1509659519" sldId="1369"/>
            <ac:cxnSpMk id="16" creationId="{1D4631E7-8673-4F99-8E6F-4D11CF64E385}"/>
          </ac:cxnSpMkLst>
        </pc:cxnChg>
        <pc:cxnChg chg="mod">
          <ac:chgData name="Robert" userId="16ac54d2-70c7-4f25-911e-553c885e1c73" providerId="ADAL" clId="{7D5B6FAB-9389-45BF-986C-0E6679738B3D}" dt="2020-08-14T20:13:59.797" v="651" actId="1076"/>
          <ac:cxnSpMkLst>
            <pc:docMk/>
            <pc:sldMk cId="1509659519" sldId="1369"/>
            <ac:cxnSpMk id="21" creationId="{A272C881-DA34-40B1-B203-262B8F9FDAC9}"/>
          </ac:cxnSpMkLst>
        </pc:cxnChg>
        <pc:cxnChg chg="mod">
          <ac:chgData name="Robert" userId="16ac54d2-70c7-4f25-911e-553c885e1c73" providerId="ADAL" clId="{7D5B6FAB-9389-45BF-986C-0E6679738B3D}" dt="2020-08-14T20:14:21.192" v="653" actId="1076"/>
          <ac:cxnSpMkLst>
            <pc:docMk/>
            <pc:sldMk cId="1509659519" sldId="1369"/>
            <ac:cxnSpMk id="23" creationId="{553F00AE-5ED4-48CE-8F57-1CE78A618640}"/>
          </ac:cxnSpMkLst>
        </pc:cxnChg>
      </pc:sldChg>
      <pc:sldChg chg="addSp delSp modSp mod ord">
        <pc:chgData name="Robert" userId="16ac54d2-70c7-4f25-911e-553c885e1c73" providerId="ADAL" clId="{7D5B6FAB-9389-45BF-986C-0E6679738B3D}" dt="2020-08-14T20:18:47.699" v="724" actId="1076"/>
        <pc:sldMkLst>
          <pc:docMk/>
          <pc:sldMk cId="4236130053" sldId="1370"/>
        </pc:sldMkLst>
        <pc:spChg chg="mod">
          <ac:chgData name="Robert" userId="16ac54d2-70c7-4f25-911e-553c885e1c73" providerId="ADAL" clId="{7D5B6FAB-9389-45BF-986C-0E6679738B3D}" dt="2020-08-14T20:10:37.888" v="642"/>
          <ac:spMkLst>
            <pc:docMk/>
            <pc:sldMk cId="4236130053" sldId="1370"/>
            <ac:spMk id="14" creationId="{BAC4975B-3E07-43D9-AB43-7DFB97E7357C}"/>
          </ac:spMkLst>
        </pc:spChg>
        <pc:spChg chg="mod">
          <ac:chgData name="Robert" userId="16ac54d2-70c7-4f25-911e-553c885e1c73" providerId="ADAL" clId="{7D5B6FAB-9389-45BF-986C-0E6679738B3D}" dt="2020-08-14T20:09:36.077" v="614" actId="164"/>
          <ac:spMkLst>
            <pc:docMk/>
            <pc:sldMk cId="4236130053" sldId="1370"/>
            <ac:spMk id="26" creationId="{B5E913CA-192E-4570-A611-331C085BB90B}"/>
          </ac:spMkLst>
        </pc:spChg>
        <pc:spChg chg="mod">
          <ac:chgData name="Robert" userId="16ac54d2-70c7-4f25-911e-553c885e1c73" providerId="ADAL" clId="{7D5B6FAB-9389-45BF-986C-0E6679738B3D}" dt="2020-08-14T20:09:36.077" v="614" actId="164"/>
          <ac:spMkLst>
            <pc:docMk/>
            <pc:sldMk cId="4236130053" sldId="1370"/>
            <ac:spMk id="28" creationId="{EB72CF39-8928-4B65-93B2-74F5D40004C4}"/>
          </ac:spMkLst>
        </pc:spChg>
        <pc:grpChg chg="add mod">
          <ac:chgData name="Robert" userId="16ac54d2-70c7-4f25-911e-553c885e1c73" providerId="ADAL" clId="{7D5B6FAB-9389-45BF-986C-0E6679738B3D}" dt="2020-08-14T20:09:47.120" v="636" actId="1076"/>
          <ac:grpSpMkLst>
            <pc:docMk/>
            <pc:sldMk cId="4236130053" sldId="1370"/>
            <ac:grpSpMk id="3" creationId="{FF8E2D0F-CE68-427E-A0C8-5AE2CCF373B4}"/>
          </ac:grpSpMkLst>
        </pc:grpChg>
        <pc:grpChg chg="add mod">
          <ac:chgData name="Robert" userId="16ac54d2-70c7-4f25-911e-553c885e1c73" providerId="ADAL" clId="{7D5B6FAB-9389-45BF-986C-0E6679738B3D}" dt="2020-08-14T20:18:47.699" v="724" actId="1076"/>
          <ac:grpSpMkLst>
            <pc:docMk/>
            <pc:sldMk cId="4236130053" sldId="1370"/>
            <ac:grpSpMk id="13" creationId="{7F608283-3ECD-4ADF-BA22-C71598CEC03D}"/>
          </ac:grpSpMkLst>
        </pc:grpChg>
        <pc:grpChg chg="mod">
          <ac:chgData name="Robert" userId="16ac54d2-70c7-4f25-911e-553c885e1c73" providerId="ADAL" clId="{7D5B6FAB-9389-45BF-986C-0E6679738B3D}" dt="2020-08-14T20:10:37.888" v="642"/>
          <ac:grpSpMkLst>
            <pc:docMk/>
            <pc:sldMk cId="4236130053" sldId="1370"/>
            <ac:grpSpMk id="15" creationId="{E59F47FD-8F56-40D3-BC27-8AA730F2B37E}"/>
          </ac:grpSpMkLst>
        </pc:grpChg>
        <pc:grpChg chg="add del">
          <ac:chgData name="Robert" userId="16ac54d2-70c7-4f25-911e-553c885e1c73" providerId="ADAL" clId="{7D5B6FAB-9389-45BF-986C-0E6679738B3D}" dt="2020-08-13T23:02:31.495" v="173" actId="165"/>
          <ac:grpSpMkLst>
            <pc:docMk/>
            <pc:sldMk cId="4236130053" sldId="1370"/>
            <ac:grpSpMk id="18" creationId="{481622EC-AFB8-4455-BCFE-5B0B0BC1ACF3}"/>
          </ac:grpSpMkLst>
        </pc:grpChg>
        <pc:picChg chg="add del mod">
          <ac:chgData name="Robert" userId="16ac54d2-70c7-4f25-911e-553c885e1c73" providerId="ADAL" clId="{7D5B6FAB-9389-45BF-986C-0E6679738B3D}" dt="2020-08-14T20:09:36.077" v="614" actId="164"/>
          <ac:picMkLst>
            <pc:docMk/>
            <pc:sldMk cId="4236130053" sldId="1370"/>
            <ac:picMk id="4" creationId="{3D1C68C5-08FD-4375-8055-6DB5BB5031CB}"/>
          </ac:picMkLst>
        </pc:picChg>
        <pc:picChg chg="add mod">
          <ac:chgData name="Robert" userId="16ac54d2-70c7-4f25-911e-553c885e1c73" providerId="ADAL" clId="{7D5B6FAB-9389-45BF-986C-0E6679738B3D}" dt="2020-08-14T20:09:36.077" v="614" actId="164"/>
          <ac:picMkLst>
            <pc:docMk/>
            <pc:sldMk cId="4236130053" sldId="1370"/>
            <ac:picMk id="6" creationId="{8484047B-5308-4BC8-AAE1-F2476F7B6E24}"/>
          </ac:picMkLst>
        </pc:picChg>
        <pc:picChg chg="del mod topLvl">
          <ac:chgData name="Robert" userId="16ac54d2-70c7-4f25-911e-553c885e1c73" providerId="ADAL" clId="{7D5B6FAB-9389-45BF-986C-0E6679738B3D}" dt="2020-08-13T23:02:36.431" v="175" actId="478"/>
          <ac:picMkLst>
            <pc:docMk/>
            <pc:sldMk cId="4236130053" sldId="1370"/>
            <ac:picMk id="11" creationId="{C85824ED-A5D5-4D87-B491-5FC3CFECC62A}"/>
          </ac:picMkLst>
        </pc:picChg>
        <pc:picChg chg="del mod topLvl">
          <ac:chgData name="Robert" userId="16ac54d2-70c7-4f25-911e-553c885e1c73" providerId="ADAL" clId="{7D5B6FAB-9389-45BF-986C-0E6679738B3D}" dt="2020-08-13T23:02:36.431" v="175" actId="478"/>
          <ac:picMkLst>
            <pc:docMk/>
            <pc:sldMk cId="4236130053" sldId="1370"/>
            <ac:picMk id="13" creationId="{15930A45-398D-435B-87AF-9389CAEF93B5}"/>
          </ac:picMkLst>
        </pc:picChg>
        <pc:picChg chg="mod">
          <ac:chgData name="Robert" userId="16ac54d2-70c7-4f25-911e-553c885e1c73" providerId="ADAL" clId="{7D5B6FAB-9389-45BF-986C-0E6679738B3D}" dt="2020-08-14T20:10:37.888" v="642"/>
          <ac:picMkLst>
            <pc:docMk/>
            <pc:sldMk cId="4236130053" sldId="1370"/>
            <ac:picMk id="17" creationId="{95242CD9-0A00-4BD9-921C-757AE3E0B65D}"/>
          </ac:picMkLst>
        </pc:picChg>
        <pc:picChg chg="mod">
          <ac:chgData name="Robert" userId="16ac54d2-70c7-4f25-911e-553c885e1c73" providerId="ADAL" clId="{7D5B6FAB-9389-45BF-986C-0E6679738B3D}" dt="2020-08-14T20:10:37.888" v="642"/>
          <ac:picMkLst>
            <pc:docMk/>
            <pc:sldMk cId="4236130053" sldId="1370"/>
            <ac:picMk id="18" creationId="{31B268F0-40EB-48A4-8487-ABF9F851B9D7}"/>
          </ac:picMkLst>
        </pc:picChg>
        <pc:picChg chg="mod">
          <ac:chgData name="Robert" userId="16ac54d2-70c7-4f25-911e-553c885e1c73" providerId="ADAL" clId="{7D5B6FAB-9389-45BF-986C-0E6679738B3D}" dt="2020-08-14T20:10:37.888" v="642"/>
          <ac:picMkLst>
            <pc:docMk/>
            <pc:sldMk cId="4236130053" sldId="1370"/>
            <ac:picMk id="19" creationId="{D6571175-49BF-4A39-A1E9-133A742D8263}"/>
          </ac:picMkLst>
        </pc:picChg>
        <pc:picChg chg="mod">
          <ac:chgData name="Robert" userId="16ac54d2-70c7-4f25-911e-553c885e1c73" providerId="ADAL" clId="{7D5B6FAB-9389-45BF-986C-0E6679738B3D}" dt="2020-08-14T20:10:37.888" v="642"/>
          <ac:picMkLst>
            <pc:docMk/>
            <pc:sldMk cId="4236130053" sldId="1370"/>
            <ac:picMk id="20" creationId="{6D089CDD-E66F-419D-8D4C-DEC5437ED8D0}"/>
          </ac:picMkLst>
        </pc:picChg>
        <pc:picChg chg="del mod">
          <ac:chgData name="Robert" userId="16ac54d2-70c7-4f25-911e-553c885e1c73" providerId="ADAL" clId="{7D5B6FAB-9389-45BF-986C-0E6679738B3D}" dt="2020-08-14T20:10:22.846" v="641" actId="478"/>
          <ac:picMkLst>
            <pc:docMk/>
            <pc:sldMk cId="4236130053" sldId="1370"/>
            <ac:picMk id="33" creationId="{C265B870-9A56-46CD-94DE-F492E64E03B5}"/>
          </ac:picMkLst>
        </pc:picChg>
        <pc:picChg chg="mod">
          <ac:chgData name="Robert" userId="16ac54d2-70c7-4f25-911e-553c885e1c73" providerId="ADAL" clId="{7D5B6FAB-9389-45BF-986C-0E6679738B3D}" dt="2020-08-14T20:10:03.985" v="639" actId="1076"/>
          <ac:picMkLst>
            <pc:docMk/>
            <pc:sldMk cId="4236130053" sldId="1370"/>
            <ac:picMk id="35" creationId="{BA06B804-F853-46FB-8D0D-AB6FD50A06F5}"/>
          </ac:picMkLst>
        </pc:picChg>
        <pc:cxnChg chg="mod topLvl">
          <ac:chgData name="Robert" userId="16ac54d2-70c7-4f25-911e-553c885e1c73" providerId="ADAL" clId="{7D5B6FAB-9389-45BF-986C-0E6679738B3D}" dt="2020-08-14T20:09:36.077" v="614" actId="164"/>
          <ac:cxnSpMkLst>
            <pc:docMk/>
            <pc:sldMk cId="4236130053" sldId="1370"/>
            <ac:cxnSpMk id="16" creationId="{1D4631E7-8673-4F99-8E6F-4D11CF64E385}"/>
          </ac:cxnSpMkLst>
        </pc:cxnChg>
      </pc:sldChg>
      <pc:sldChg chg="addSp delSp modSp mod ord">
        <pc:chgData name="Robert" userId="16ac54d2-70c7-4f25-911e-553c885e1c73" providerId="ADAL" clId="{7D5B6FAB-9389-45BF-986C-0E6679738B3D}" dt="2020-08-14T19:58:53.182" v="489" actId="1076"/>
        <pc:sldMkLst>
          <pc:docMk/>
          <pc:sldMk cId="840382577" sldId="1371"/>
        </pc:sldMkLst>
        <pc:spChg chg="del mod">
          <ac:chgData name="Robert" userId="16ac54d2-70c7-4f25-911e-553c885e1c73" providerId="ADAL" clId="{7D5B6FAB-9389-45BF-986C-0E6679738B3D}" dt="2020-08-14T19:52:45.704" v="464" actId="478"/>
          <ac:spMkLst>
            <pc:docMk/>
            <pc:sldMk cId="840382577" sldId="1371"/>
            <ac:spMk id="3" creationId="{57350051-D175-416C-863B-1CEABE65734D}"/>
          </ac:spMkLst>
        </pc:spChg>
        <pc:spChg chg="add">
          <ac:chgData name="Robert" userId="16ac54d2-70c7-4f25-911e-553c885e1c73" providerId="ADAL" clId="{7D5B6FAB-9389-45BF-986C-0E6679738B3D}" dt="2020-08-14T19:52:46.656" v="465" actId="22"/>
          <ac:spMkLst>
            <pc:docMk/>
            <pc:sldMk cId="840382577" sldId="1371"/>
            <ac:spMk id="5" creationId="{527B52F6-AF5D-40C6-A98E-70D6684DEC68}"/>
          </ac:spMkLst>
        </pc:spChg>
        <pc:spChg chg="mod">
          <ac:chgData name="Robert" userId="16ac54d2-70c7-4f25-911e-553c885e1c73" providerId="ADAL" clId="{7D5B6FAB-9389-45BF-986C-0E6679738B3D}" dt="2020-08-14T19:53:33.506" v="472" actId="14100"/>
          <ac:spMkLst>
            <pc:docMk/>
            <pc:sldMk cId="840382577" sldId="1371"/>
            <ac:spMk id="6" creationId="{35ED5408-A10F-4AC0-8A8F-0A4DF10AD76C}"/>
          </ac:spMkLst>
        </pc:spChg>
        <pc:spChg chg="mod topLvl">
          <ac:chgData name="Robert" userId="16ac54d2-70c7-4f25-911e-553c885e1c73" providerId="ADAL" clId="{7D5B6FAB-9389-45BF-986C-0E6679738B3D}" dt="2020-08-14T19:55:22.939" v="476" actId="1076"/>
          <ac:spMkLst>
            <pc:docMk/>
            <pc:sldMk cId="840382577" sldId="1371"/>
            <ac:spMk id="23" creationId="{B5475845-7C95-4299-B3C2-DF427B9044CE}"/>
          </ac:spMkLst>
        </pc:spChg>
        <pc:spChg chg="mod topLvl">
          <ac:chgData name="Robert" userId="16ac54d2-70c7-4f25-911e-553c885e1c73" providerId="ADAL" clId="{7D5B6FAB-9389-45BF-986C-0E6679738B3D}" dt="2020-08-14T19:55:22.939" v="476" actId="1076"/>
          <ac:spMkLst>
            <pc:docMk/>
            <pc:sldMk cId="840382577" sldId="1371"/>
            <ac:spMk id="24" creationId="{E877B618-D545-4619-A8CE-F15B22769EB4}"/>
          </ac:spMkLst>
        </pc:spChg>
        <pc:grpChg chg="del">
          <ac:chgData name="Robert" userId="16ac54d2-70c7-4f25-911e-553c885e1c73" providerId="ADAL" clId="{7D5B6FAB-9389-45BF-986C-0E6679738B3D}" dt="2020-08-13T22:50:58.410" v="91" actId="165"/>
          <ac:grpSpMkLst>
            <pc:docMk/>
            <pc:sldMk cId="840382577" sldId="1371"/>
            <ac:grpSpMk id="12" creationId="{0C30CC90-590E-4596-A4E2-2BDCD01A8978}"/>
          </ac:grpSpMkLst>
        </pc:grpChg>
        <pc:picChg chg="del mod topLvl">
          <ac:chgData name="Robert" userId="16ac54d2-70c7-4f25-911e-553c885e1c73" providerId="ADAL" clId="{7D5B6FAB-9389-45BF-986C-0E6679738B3D}" dt="2020-08-13T22:51:03.419" v="92" actId="478"/>
          <ac:picMkLst>
            <pc:docMk/>
            <pc:sldMk cId="840382577" sldId="1371"/>
            <ac:picMk id="5" creationId="{BB2015D1-37AF-43B5-A054-9E586B9C0D86}"/>
          </ac:picMkLst>
        </pc:picChg>
        <pc:picChg chg="del mod topLvl">
          <ac:chgData name="Robert" userId="16ac54d2-70c7-4f25-911e-553c885e1c73" providerId="ADAL" clId="{7D5B6FAB-9389-45BF-986C-0E6679738B3D}" dt="2020-08-13T22:51:03.419" v="92" actId="478"/>
          <ac:picMkLst>
            <pc:docMk/>
            <pc:sldMk cId="840382577" sldId="1371"/>
            <ac:picMk id="7" creationId="{E719F2F0-636B-4AB9-8642-6E1EFAC928A5}"/>
          </ac:picMkLst>
        </pc:picChg>
        <pc:picChg chg="add mod">
          <ac:chgData name="Robert" userId="16ac54d2-70c7-4f25-911e-553c885e1c73" providerId="ADAL" clId="{7D5B6FAB-9389-45BF-986C-0E6679738B3D}" dt="2020-08-14T19:58:01.480" v="481" actId="1076"/>
          <ac:picMkLst>
            <pc:docMk/>
            <pc:sldMk cId="840382577" sldId="1371"/>
            <ac:picMk id="9" creationId="{51B25EE9-3F61-4EE5-ABB3-04455744E537}"/>
          </ac:picMkLst>
        </pc:picChg>
        <pc:picChg chg="add mod">
          <ac:chgData name="Robert" userId="16ac54d2-70c7-4f25-911e-553c885e1c73" providerId="ADAL" clId="{7D5B6FAB-9389-45BF-986C-0E6679738B3D}" dt="2020-08-14T19:58:44.485" v="488" actId="1076"/>
          <ac:picMkLst>
            <pc:docMk/>
            <pc:sldMk cId="840382577" sldId="1371"/>
            <ac:picMk id="11" creationId="{B0DB4430-5664-43EB-BC07-C0F48605233A}"/>
          </ac:picMkLst>
        </pc:picChg>
        <pc:cxnChg chg="mod topLvl">
          <ac:chgData name="Robert" userId="16ac54d2-70c7-4f25-911e-553c885e1c73" providerId="ADAL" clId="{7D5B6FAB-9389-45BF-986C-0E6679738B3D}" dt="2020-08-14T19:58:53.182" v="489" actId="1076"/>
          <ac:cxnSpMkLst>
            <pc:docMk/>
            <pc:sldMk cId="840382577" sldId="1371"/>
            <ac:cxnSpMk id="22" creationId="{2B0DB131-28F8-4045-A0FC-4884127BD7CE}"/>
          </ac:cxnSpMkLst>
        </pc:cxnChg>
      </pc:sldChg>
      <pc:sldChg chg="del">
        <pc:chgData name="Robert" userId="16ac54d2-70c7-4f25-911e-553c885e1c73" providerId="ADAL" clId="{7D5B6FAB-9389-45BF-986C-0E6679738B3D}" dt="2020-08-13T22:33:28.910" v="41" actId="47"/>
        <pc:sldMkLst>
          <pc:docMk/>
          <pc:sldMk cId="473363088" sldId="1374"/>
        </pc:sldMkLst>
      </pc:sldChg>
      <pc:sldChg chg="del">
        <pc:chgData name="Robert" userId="16ac54d2-70c7-4f25-911e-553c885e1c73" providerId="ADAL" clId="{7D5B6FAB-9389-45BF-986C-0E6679738B3D}" dt="2020-08-13T22:38:18.524" v="42" actId="47"/>
        <pc:sldMkLst>
          <pc:docMk/>
          <pc:sldMk cId="2892401424" sldId="1376"/>
        </pc:sldMkLst>
      </pc:sldChg>
      <pc:sldChg chg="del">
        <pc:chgData name="Robert" userId="16ac54d2-70c7-4f25-911e-553c885e1c73" providerId="ADAL" clId="{7D5B6FAB-9389-45BF-986C-0E6679738B3D}" dt="2020-08-13T22:38:19.456" v="43" actId="47"/>
        <pc:sldMkLst>
          <pc:docMk/>
          <pc:sldMk cId="2731662051" sldId="1377"/>
        </pc:sldMkLst>
      </pc:sldChg>
      <pc:sldChg chg="addSp delSp modSp mod">
        <pc:chgData name="Robert" userId="16ac54d2-70c7-4f25-911e-553c885e1c73" providerId="ADAL" clId="{7D5B6FAB-9389-45BF-986C-0E6679738B3D}" dt="2020-08-14T21:03:27.471" v="939" actId="478"/>
        <pc:sldMkLst>
          <pc:docMk/>
          <pc:sldMk cId="1073676194" sldId="1378"/>
        </pc:sldMkLst>
        <pc:spChg chg="mod">
          <ac:chgData name="Robert" userId="16ac54d2-70c7-4f25-911e-553c885e1c73" providerId="ADAL" clId="{7D5B6FAB-9389-45BF-986C-0E6679738B3D}" dt="2020-08-14T20:30:56.145" v="897" actId="164"/>
          <ac:spMkLst>
            <pc:docMk/>
            <pc:sldMk cId="1073676194" sldId="1378"/>
            <ac:spMk id="6" creationId="{A7499DC5-167C-4814-9423-5924EAE66064}"/>
          </ac:spMkLst>
        </pc:spChg>
        <pc:spChg chg="del mod">
          <ac:chgData name="Robert" userId="16ac54d2-70c7-4f25-911e-553c885e1c73" providerId="ADAL" clId="{7D5B6FAB-9389-45BF-986C-0E6679738B3D}" dt="2020-08-14T21:03:27.471" v="939" actId="478"/>
          <ac:spMkLst>
            <pc:docMk/>
            <pc:sldMk cId="1073676194" sldId="1378"/>
            <ac:spMk id="15" creationId="{369552E7-EF8A-4069-8FAA-6D325ADA15D8}"/>
          </ac:spMkLst>
        </pc:spChg>
        <pc:spChg chg="mod">
          <ac:chgData name="Robert" userId="16ac54d2-70c7-4f25-911e-553c885e1c73" providerId="ADAL" clId="{7D5B6FAB-9389-45BF-986C-0E6679738B3D}" dt="2020-08-13T21:30:22.472" v="18" actId="1076"/>
          <ac:spMkLst>
            <pc:docMk/>
            <pc:sldMk cId="1073676194" sldId="1378"/>
            <ac:spMk id="18" creationId="{8585C425-EA16-4341-8399-3EE04EF10CE2}"/>
          </ac:spMkLst>
        </pc:spChg>
        <pc:spChg chg="mod">
          <ac:chgData name="Robert" userId="16ac54d2-70c7-4f25-911e-553c885e1c73" providerId="ADAL" clId="{7D5B6FAB-9389-45BF-986C-0E6679738B3D}" dt="2020-08-14T20:30:56.145" v="897" actId="164"/>
          <ac:spMkLst>
            <pc:docMk/>
            <pc:sldMk cId="1073676194" sldId="1378"/>
            <ac:spMk id="19" creationId="{B37804E6-7A55-4347-8148-609C02C872F4}"/>
          </ac:spMkLst>
        </pc:spChg>
        <pc:grpChg chg="add del mod">
          <ac:chgData name="Robert" userId="16ac54d2-70c7-4f25-911e-553c885e1c73" providerId="ADAL" clId="{7D5B6FAB-9389-45BF-986C-0E6679738B3D}" dt="2020-08-14T20:31:11.140" v="898" actId="478"/>
          <ac:grpSpMkLst>
            <pc:docMk/>
            <pc:sldMk cId="1073676194" sldId="1378"/>
            <ac:grpSpMk id="2" creationId="{67FA1C58-B3DE-4158-8CD8-7B365E06AFDA}"/>
          </ac:grpSpMkLst>
        </pc:grpChg>
        <pc:grpChg chg="add mod">
          <ac:chgData name="Robert" userId="16ac54d2-70c7-4f25-911e-553c885e1c73" providerId="ADAL" clId="{7D5B6FAB-9389-45BF-986C-0E6679738B3D}" dt="2020-08-14T20:32:46.981" v="937" actId="12788"/>
          <ac:grpSpMkLst>
            <pc:docMk/>
            <pc:sldMk cId="1073676194" sldId="1378"/>
            <ac:grpSpMk id="5" creationId="{8C643A17-F1DB-4020-AE71-5A1753FC15DF}"/>
          </ac:grpSpMkLst>
        </pc:grpChg>
        <pc:picChg chg="mod">
          <ac:chgData name="Robert" userId="16ac54d2-70c7-4f25-911e-553c885e1c73" providerId="ADAL" clId="{7D5B6FAB-9389-45BF-986C-0E6679738B3D}" dt="2020-08-13T21:28:34.476" v="3" actId="164"/>
          <ac:picMkLst>
            <pc:docMk/>
            <pc:sldMk cId="1073676194" sldId="1378"/>
            <ac:picMk id="3" creationId="{EB9BDBB7-11C2-4650-8CE7-8EE2978C6BEE}"/>
          </ac:picMkLst>
        </pc:picChg>
        <pc:picChg chg="mod">
          <ac:chgData name="Robert" userId="16ac54d2-70c7-4f25-911e-553c885e1c73" providerId="ADAL" clId="{7D5B6FAB-9389-45BF-986C-0E6679738B3D}" dt="2020-08-14T20:30:56.145" v="897" actId="164"/>
          <ac:picMkLst>
            <pc:docMk/>
            <pc:sldMk cId="1073676194" sldId="1378"/>
            <ac:picMk id="4" creationId="{2EF8681F-D0E2-4663-8FCE-A7F9EE2BEC9A}"/>
          </ac:picMkLst>
        </pc:picChg>
        <pc:picChg chg="add mod">
          <ac:chgData name="Robert" userId="16ac54d2-70c7-4f25-911e-553c885e1c73" providerId="ADAL" clId="{7D5B6FAB-9389-45BF-986C-0E6679738B3D}" dt="2020-08-14T20:32:32.928" v="935" actId="1076"/>
          <ac:picMkLst>
            <pc:docMk/>
            <pc:sldMk cId="1073676194" sldId="1378"/>
            <ac:picMk id="7" creationId="{33B2860A-E6D0-4C4F-B700-AD8571604A3F}"/>
          </ac:picMkLst>
        </pc:picChg>
        <pc:picChg chg="mod">
          <ac:chgData name="Robert" userId="16ac54d2-70c7-4f25-911e-553c885e1c73" providerId="ADAL" clId="{7D5B6FAB-9389-45BF-986C-0E6679738B3D}" dt="2020-08-14T20:30:56.145" v="897" actId="164"/>
          <ac:picMkLst>
            <pc:docMk/>
            <pc:sldMk cId="1073676194" sldId="1378"/>
            <ac:picMk id="11" creationId="{7A4F86E5-E919-44AA-B301-1D9497E7FCF3}"/>
          </ac:picMkLst>
        </pc:picChg>
      </pc:sldChg>
      <pc:sldChg chg="del">
        <pc:chgData name="Robert" userId="16ac54d2-70c7-4f25-911e-553c885e1c73" providerId="ADAL" clId="{7D5B6FAB-9389-45BF-986C-0E6679738B3D}" dt="2020-08-13T22:39:52.293" v="50" actId="47"/>
        <pc:sldMkLst>
          <pc:docMk/>
          <pc:sldMk cId="4204486981" sldId="1380"/>
        </pc:sldMkLst>
      </pc:sldChg>
      <pc:sldChg chg="delSp modSp mod ord modClrScheme chgLayout">
        <pc:chgData name="Robert" userId="16ac54d2-70c7-4f25-911e-553c885e1c73" providerId="ADAL" clId="{7D5B6FAB-9389-45BF-986C-0E6679738B3D}" dt="2020-08-14T20:25:16.208" v="876" actId="700"/>
        <pc:sldMkLst>
          <pc:docMk/>
          <pc:sldMk cId="2046165864" sldId="1382"/>
        </pc:sldMkLst>
        <pc:spChg chg="mod ord">
          <ac:chgData name="Robert" userId="16ac54d2-70c7-4f25-911e-553c885e1c73" providerId="ADAL" clId="{7D5B6FAB-9389-45BF-986C-0E6679738B3D}" dt="2020-08-14T20:25:16.208" v="876" actId="700"/>
          <ac:spMkLst>
            <pc:docMk/>
            <pc:sldMk cId="2046165864" sldId="1382"/>
            <ac:spMk id="2" creationId="{14AFC982-B55C-4C01-ACED-FFEDF1074156}"/>
          </ac:spMkLst>
        </pc:spChg>
        <pc:spChg chg="del">
          <ac:chgData name="Robert" userId="16ac54d2-70c7-4f25-911e-553c885e1c73" providerId="ADAL" clId="{7D5B6FAB-9389-45BF-986C-0E6679738B3D}" dt="2020-08-14T20:25:16.208" v="876" actId="700"/>
          <ac:spMkLst>
            <pc:docMk/>
            <pc:sldMk cId="2046165864" sldId="1382"/>
            <ac:spMk id="3" creationId="{EE592A69-2992-477C-88C4-A4814C3D20BF}"/>
          </ac:spMkLst>
        </pc:spChg>
        <pc:spChg chg="del">
          <ac:chgData name="Robert" userId="16ac54d2-70c7-4f25-911e-553c885e1c73" providerId="ADAL" clId="{7D5B6FAB-9389-45BF-986C-0E6679738B3D}" dt="2020-08-14T20:25:16.208" v="876" actId="700"/>
          <ac:spMkLst>
            <pc:docMk/>
            <pc:sldMk cId="2046165864" sldId="1382"/>
            <ac:spMk id="4" creationId="{B602ED6E-148E-4819-86AD-C644E85DBFBD}"/>
          </ac:spMkLst>
        </pc:spChg>
      </pc:sldChg>
      <pc:sldChg chg="del">
        <pc:chgData name="Robert" userId="16ac54d2-70c7-4f25-911e-553c885e1c73" providerId="ADAL" clId="{7D5B6FAB-9389-45BF-986C-0E6679738B3D}" dt="2020-08-13T22:38:20.881" v="44" actId="47"/>
        <pc:sldMkLst>
          <pc:docMk/>
          <pc:sldMk cId="3339074158" sldId="1383"/>
        </pc:sldMkLst>
      </pc:sldChg>
      <pc:sldChg chg="addSp delSp modSp mod">
        <pc:chgData name="Robert" userId="16ac54d2-70c7-4f25-911e-553c885e1c73" providerId="ADAL" clId="{7D5B6FAB-9389-45BF-986C-0E6679738B3D}" dt="2020-08-14T20:32:14.518" v="929" actId="1076"/>
        <pc:sldMkLst>
          <pc:docMk/>
          <pc:sldMk cId="4269309566" sldId="1384"/>
        </pc:sldMkLst>
        <pc:grpChg chg="del mod">
          <ac:chgData name="Robert" userId="16ac54d2-70c7-4f25-911e-553c885e1c73" providerId="ADAL" clId="{7D5B6FAB-9389-45BF-986C-0E6679738B3D}" dt="2020-08-14T20:29:49.947" v="892" actId="21"/>
          <ac:grpSpMkLst>
            <pc:docMk/>
            <pc:sldMk cId="4269309566" sldId="1384"/>
            <ac:grpSpMk id="2" creationId="{67FA1C58-B3DE-4158-8CD8-7B365E06AFDA}"/>
          </ac:grpSpMkLst>
        </pc:grpChg>
        <pc:picChg chg="add mod">
          <ac:chgData name="Robert" userId="16ac54d2-70c7-4f25-911e-553c885e1c73" providerId="ADAL" clId="{7D5B6FAB-9389-45BF-986C-0E6679738B3D}" dt="2020-08-14T20:32:14.518" v="929" actId="1076"/>
          <ac:picMkLst>
            <pc:docMk/>
            <pc:sldMk cId="4269309566" sldId="1384"/>
            <ac:picMk id="5" creationId="{DD2690CE-C6F2-4060-B52F-636D1D9B1DD6}"/>
          </ac:picMkLst>
        </pc:picChg>
      </pc:sldChg>
      <pc:sldChg chg="addSp modSp new mod">
        <pc:chgData name="Robert" userId="16ac54d2-70c7-4f25-911e-553c885e1c73" providerId="ADAL" clId="{7D5B6FAB-9389-45BF-986C-0E6679738B3D}" dt="2020-08-13T22:31:52.962" v="40" actId="20577"/>
        <pc:sldMkLst>
          <pc:docMk/>
          <pc:sldMk cId="3227180671" sldId="1386"/>
        </pc:sldMkLst>
        <pc:spChg chg="add mod">
          <ac:chgData name="Robert" userId="16ac54d2-70c7-4f25-911e-553c885e1c73" providerId="ADAL" clId="{7D5B6FAB-9389-45BF-986C-0E6679738B3D}" dt="2020-08-13T22:31:52.962" v="40" actId="20577"/>
          <ac:spMkLst>
            <pc:docMk/>
            <pc:sldMk cId="3227180671" sldId="1386"/>
            <ac:spMk id="4" creationId="{495EC22D-616F-49B6-9E3B-24A0FAC6DF8B}"/>
          </ac:spMkLst>
        </pc:spChg>
      </pc:sldChg>
      <pc:sldChg chg="addSp delSp modSp mod ord modNotesTx">
        <pc:chgData name="Robert" userId="16ac54d2-70c7-4f25-911e-553c885e1c73" providerId="ADAL" clId="{7D5B6FAB-9389-45BF-986C-0E6679738B3D}" dt="2020-08-14T19:54:50.146" v="474" actId="20577"/>
        <pc:sldMkLst>
          <pc:docMk/>
          <pc:sldMk cId="4144356848" sldId="1389"/>
        </pc:sldMkLst>
        <pc:spChg chg="mod">
          <ac:chgData name="Robert" userId="16ac54d2-70c7-4f25-911e-553c885e1c73" providerId="ADAL" clId="{7D5B6FAB-9389-45BF-986C-0E6679738B3D}" dt="2020-08-13T22:52:25.442" v="98" actId="948"/>
          <ac:spMkLst>
            <pc:docMk/>
            <pc:sldMk cId="4144356848" sldId="1389"/>
            <ac:spMk id="3" creationId="{99CDF5AD-ACFC-40C0-A5CE-767AABD086A0}"/>
          </ac:spMkLst>
        </pc:spChg>
        <pc:spChg chg="del">
          <ac:chgData name="Robert" userId="16ac54d2-70c7-4f25-911e-553c885e1c73" providerId="ADAL" clId="{7D5B6FAB-9389-45BF-986C-0E6679738B3D}" dt="2020-08-14T19:52:41.515" v="463" actId="21"/>
          <ac:spMkLst>
            <pc:docMk/>
            <pc:sldMk cId="4144356848" sldId="1389"/>
            <ac:spMk id="14" creationId="{1D4F0BDD-7BD7-419D-A892-6FB80CB35259}"/>
          </ac:spMkLst>
        </pc:spChg>
        <pc:grpChg chg="add del">
          <ac:chgData name="Robert" userId="16ac54d2-70c7-4f25-911e-553c885e1c73" providerId="ADAL" clId="{7D5B6FAB-9389-45BF-986C-0E6679738B3D}" dt="2020-08-13T22:39:12.765" v="48" actId="478"/>
          <ac:grpSpMkLst>
            <pc:docMk/>
            <pc:sldMk cId="4144356848" sldId="1389"/>
            <ac:grpSpMk id="4" creationId="{61325722-4F81-4133-8C95-22E2D3811E72}"/>
          </ac:grpSpMkLst>
        </pc:grpChg>
      </pc:sldChg>
      <pc:sldChg chg="modSp">
        <pc:chgData name="Robert" userId="16ac54d2-70c7-4f25-911e-553c885e1c73" providerId="ADAL" clId="{7D5B6FAB-9389-45BF-986C-0E6679738B3D}" dt="2020-08-14T20:19:27.082" v="727" actId="207"/>
        <pc:sldMkLst>
          <pc:docMk/>
          <pc:sldMk cId="3601660904" sldId="1390"/>
        </pc:sldMkLst>
        <pc:spChg chg="mod">
          <ac:chgData name="Robert" userId="16ac54d2-70c7-4f25-911e-553c885e1c73" providerId="ADAL" clId="{7D5B6FAB-9389-45BF-986C-0E6679738B3D}" dt="2020-08-14T20:19:27.082" v="727" actId="207"/>
          <ac:spMkLst>
            <pc:docMk/>
            <pc:sldMk cId="3601660904" sldId="1390"/>
            <ac:spMk id="7" creationId="{7070488D-0304-44F9-ADBF-11BEE15A44C4}"/>
          </ac:spMkLst>
        </pc:spChg>
        <pc:spChg chg="mod">
          <ac:chgData name="Robert" userId="16ac54d2-70c7-4f25-911e-553c885e1c73" providerId="ADAL" clId="{7D5B6FAB-9389-45BF-986C-0E6679738B3D}" dt="2020-08-14T20:19:22.807" v="726" actId="207"/>
          <ac:spMkLst>
            <pc:docMk/>
            <pc:sldMk cId="3601660904" sldId="1390"/>
            <ac:spMk id="18" creationId="{51ADC9A9-C2F2-43D4-AF3B-B5D8D68DB886}"/>
          </ac:spMkLst>
        </pc:spChg>
        <pc:spChg chg="mod">
          <ac:chgData name="Robert" userId="16ac54d2-70c7-4f25-911e-553c885e1c73" providerId="ADAL" clId="{7D5B6FAB-9389-45BF-986C-0E6679738B3D}" dt="2020-08-14T20:19:17.662" v="725" actId="207"/>
          <ac:spMkLst>
            <pc:docMk/>
            <pc:sldMk cId="3601660904" sldId="1390"/>
            <ac:spMk id="19" creationId="{EC41C339-A877-4425-A8BD-E7815F6CB3ED}"/>
          </ac:spMkLst>
        </pc:spChg>
      </pc:sldChg>
      <pc:sldChg chg="add del">
        <pc:chgData name="Robert" userId="16ac54d2-70c7-4f25-911e-553c885e1c73" providerId="ADAL" clId="{7D5B6FAB-9389-45BF-986C-0E6679738B3D}" dt="2020-08-13T22:40:45.335" v="53" actId="47"/>
        <pc:sldMkLst>
          <pc:docMk/>
          <pc:sldMk cId="3247059500" sldId="1392"/>
        </pc:sldMkLst>
      </pc:sldChg>
      <pc:sldChg chg="addSp delSp modSp new mod ord modClrScheme chgLayout">
        <pc:chgData name="Robert" userId="16ac54d2-70c7-4f25-911e-553c885e1c73" providerId="ADAL" clId="{7D5B6FAB-9389-45BF-986C-0E6679738B3D}" dt="2020-08-14T19:22:26.303" v="239" actId="20577"/>
        <pc:sldMkLst>
          <pc:docMk/>
          <pc:sldMk cId="857850303" sldId="1394"/>
        </pc:sldMkLst>
        <pc:spChg chg="mod ord">
          <ac:chgData name="Robert" userId="16ac54d2-70c7-4f25-911e-553c885e1c73" providerId="ADAL" clId="{7D5B6FAB-9389-45BF-986C-0E6679738B3D}" dt="2020-08-14T19:21:47.946" v="208" actId="700"/>
          <ac:spMkLst>
            <pc:docMk/>
            <pc:sldMk cId="857850303" sldId="1394"/>
            <ac:spMk id="2" creationId="{B2A120DD-7CA1-439F-8196-25B01A5FFDFD}"/>
          </ac:spMkLst>
        </pc:spChg>
        <pc:spChg chg="del mod ord">
          <ac:chgData name="Robert" userId="16ac54d2-70c7-4f25-911e-553c885e1c73" providerId="ADAL" clId="{7D5B6FAB-9389-45BF-986C-0E6679738B3D}" dt="2020-08-14T19:21:47.946" v="208" actId="700"/>
          <ac:spMkLst>
            <pc:docMk/>
            <pc:sldMk cId="857850303" sldId="1394"/>
            <ac:spMk id="3" creationId="{71AF0249-D3F1-4A78-90F3-043D78CC7803}"/>
          </ac:spMkLst>
        </pc:spChg>
        <pc:spChg chg="add mod ord">
          <ac:chgData name="Robert" userId="16ac54d2-70c7-4f25-911e-553c885e1c73" providerId="ADAL" clId="{7D5B6FAB-9389-45BF-986C-0E6679738B3D}" dt="2020-08-14T19:22:26.303" v="239" actId="20577"/>
          <ac:spMkLst>
            <pc:docMk/>
            <pc:sldMk cId="857850303" sldId="1394"/>
            <ac:spMk id="4" creationId="{AC4C2947-3C26-4F9F-A11A-7ED0D6CF369C}"/>
          </ac:spMkLst>
        </pc:spChg>
      </pc:sldChg>
      <pc:sldChg chg="modSp add mod">
        <pc:chgData name="Robert" userId="16ac54d2-70c7-4f25-911e-553c885e1c73" providerId="ADAL" clId="{7D5B6FAB-9389-45BF-986C-0E6679738B3D}" dt="2020-08-14T20:25:36.508" v="880" actId="20577"/>
        <pc:sldMkLst>
          <pc:docMk/>
          <pc:sldMk cId="3058029686" sldId="1395"/>
        </pc:sldMkLst>
        <pc:spChg chg="mod">
          <ac:chgData name="Robert" userId="16ac54d2-70c7-4f25-911e-553c885e1c73" providerId="ADAL" clId="{7D5B6FAB-9389-45BF-986C-0E6679738B3D}" dt="2020-08-14T20:25:36.508" v="880" actId="20577"/>
          <ac:spMkLst>
            <pc:docMk/>
            <pc:sldMk cId="3058029686" sldId="1395"/>
            <ac:spMk id="4" creationId="{AC4C2947-3C26-4F9F-A11A-7ED0D6CF369C}"/>
          </ac:spMkLst>
        </pc:spChg>
      </pc:sldChg>
      <pc:sldChg chg="addSp delSp modSp new mod">
        <pc:chgData name="Robert" userId="16ac54d2-70c7-4f25-911e-553c885e1c73" providerId="ADAL" clId="{7D5B6FAB-9389-45BF-986C-0E6679738B3D}" dt="2020-08-14T20:33:27.042" v="938" actId="14100"/>
        <pc:sldMkLst>
          <pc:docMk/>
          <pc:sldMk cId="129128433" sldId="1396"/>
        </pc:sldMkLst>
        <pc:spChg chg="mod">
          <ac:chgData name="Robert" userId="16ac54d2-70c7-4f25-911e-553c885e1c73" providerId="ADAL" clId="{7D5B6FAB-9389-45BF-986C-0E6679738B3D}" dt="2020-08-14T20:33:27.042" v="938" actId="14100"/>
          <ac:spMkLst>
            <pc:docMk/>
            <pc:sldMk cId="129128433" sldId="1396"/>
            <ac:spMk id="3" creationId="{52FD7593-6C05-4A6D-A066-11331C89575B}"/>
          </ac:spMkLst>
        </pc:spChg>
        <pc:picChg chg="add mod ord">
          <ac:chgData name="Robert" userId="16ac54d2-70c7-4f25-911e-553c885e1c73" providerId="ADAL" clId="{7D5B6FAB-9389-45BF-986C-0E6679738B3D}" dt="2020-08-14T19:24:13.248" v="246" actId="171"/>
          <ac:picMkLst>
            <pc:docMk/>
            <pc:sldMk cId="129128433" sldId="1396"/>
            <ac:picMk id="5" creationId="{C35D6BE1-EFF2-48B4-8841-EEB530E464E5}"/>
          </ac:picMkLst>
        </pc:picChg>
        <pc:picChg chg="add mod">
          <ac:chgData name="Robert" userId="16ac54d2-70c7-4f25-911e-553c885e1c73" providerId="ADAL" clId="{7D5B6FAB-9389-45BF-986C-0E6679738B3D}" dt="2020-08-14T20:05:32.392" v="583" actId="1076"/>
          <ac:picMkLst>
            <pc:docMk/>
            <pc:sldMk cId="129128433" sldId="1396"/>
            <ac:picMk id="7" creationId="{1C975424-B23F-42A1-A450-E9F8AF9D7BEF}"/>
          </ac:picMkLst>
        </pc:picChg>
        <pc:picChg chg="add del mod">
          <ac:chgData name="Robert" userId="16ac54d2-70c7-4f25-911e-553c885e1c73" providerId="ADAL" clId="{7D5B6FAB-9389-45BF-986C-0E6679738B3D}" dt="2020-08-14T19:31:02.476" v="307" actId="931"/>
          <ac:picMkLst>
            <pc:docMk/>
            <pc:sldMk cId="129128433" sldId="1396"/>
            <ac:picMk id="9" creationId="{0D8A2F8B-278E-47EE-8335-76C67E02E723}"/>
          </ac:picMkLst>
        </pc:picChg>
      </pc:sldChg>
      <pc:sldChg chg="addSp delSp modSp new mod">
        <pc:chgData name="Robert" userId="16ac54d2-70c7-4f25-911e-553c885e1c73" providerId="ADAL" clId="{7D5B6FAB-9389-45BF-986C-0E6679738B3D}" dt="2020-08-14T21:15:16.286" v="940"/>
        <pc:sldMkLst>
          <pc:docMk/>
          <pc:sldMk cId="3656847374" sldId="1397"/>
        </pc:sldMkLst>
        <pc:spChg chg="add mod">
          <ac:chgData name="Robert" userId="16ac54d2-70c7-4f25-911e-553c885e1c73" providerId="ADAL" clId="{7D5B6FAB-9389-45BF-986C-0E6679738B3D}" dt="2020-08-14T19:45:29.773" v="462" actId="6549"/>
          <ac:spMkLst>
            <pc:docMk/>
            <pc:sldMk cId="3656847374" sldId="1397"/>
            <ac:spMk id="6" creationId="{E4E23A93-FEED-4A9D-8C66-DE24C5661D1F}"/>
          </ac:spMkLst>
        </pc:spChg>
        <pc:spChg chg="add mod">
          <ac:chgData name="Robert" userId="16ac54d2-70c7-4f25-911e-553c885e1c73" providerId="ADAL" clId="{7D5B6FAB-9389-45BF-986C-0E6679738B3D}" dt="2020-08-14T19:39:59.029" v="411" actId="14100"/>
          <ac:spMkLst>
            <pc:docMk/>
            <pc:sldMk cId="3656847374" sldId="1397"/>
            <ac:spMk id="9" creationId="{9DA1BEE7-3C6A-4ED0-8AA6-B197774922CC}"/>
          </ac:spMkLst>
        </pc:spChg>
        <pc:picChg chg="add mod">
          <ac:chgData name="Robert" userId="16ac54d2-70c7-4f25-911e-553c885e1c73" providerId="ADAL" clId="{7D5B6FAB-9389-45BF-986C-0E6679738B3D}" dt="2020-08-14T19:31:32.050" v="314" actId="14100"/>
          <ac:picMkLst>
            <pc:docMk/>
            <pc:sldMk cId="3656847374" sldId="1397"/>
            <ac:picMk id="5" creationId="{045D9035-4C89-41CA-AA45-8C249D3B919A}"/>
          </ac:picMkLst>
        </pc:picChg>
        <pc:picChg chg="add del mod">
          <ac:chgData name="Robert" userId="16ac54d2-70c7-4f25-911e-553c885e1c73" providerId="ADAL" clId="{7D5B6FAB-9389-45BF-986C-0E6679738B3D}" dt="2020-08-14T19:42:02.158" v="430" actId="478"/>
          <ac:picMkLst>
            <pc:docMk/>
            <pc:sldMk cId="3656847374" sldId="1397"/>
            <ac:picMk id="7" creationId="{1CC5D480-7A57-43B5-8B57-D9A88B8515CD}"/>
          </ac:picMkLst>
        </pc:picChg>
        <pc:picChg chg="add del mod">
          <ac:chgData name="Robert" userId="16ac54d2-70c7-4f25-911e-553c885e1c73" providerId="ADAL" clId="{7D5B6FAB-9389-45BF-986C-0E6679738B3D}" dt="2020-08-14T19:36:05.420" v="349" actId="478"/>
          <ac:picMkLst>
            <pc:docMk/>
            <pc:sldMk cId="3656847374" sldId="1397"/>
            <ac:picMk id="11" creationId="{E09646B6-D585-4230-B1A5-95DFA1362ACE}"/>
          </ac:picMkLst>
        </pc:picChg>
        <pc:picChg chg="add del mod">
          <ac:chgData name="Robert" userId="16ac54d2-70c7-4f25-911e-553c885e1c73" providerId="ADAL" clId="{7D5B6FAB-9389-45BF-986C-0E6679738B3D}" dt="2020-08-14T19:42:45.165" v="440" actId="478"/>
          <ac:picMkLst>
            <pc:docMk/>
            <pc:sldMk cId="3656847374" sldId="1397"/>
            <ac:picMk id="13" creationId="{E1C32CC4-2A19-4288-A8B2-9428CD091F0B}"/>
          </ac:picMkLst>
        </pc:picChg>
        <pc:picChg chg="add del mod">
          <ac:chgData name="Robert" userId="16ac54d2-70c7-4f25-911e-553c885e1c73" providerId="ADAL" clId="{7D5B6FAB-9389-45BF-986C-0E6679738B3D}" dt="2020-08-14T20:07:06.195" v="591" actId="478"/>
          <ac:picMkLst>
            <pc:docMk/>
            <pc:sldMk cId="3656847374" sldId="1397"/>
            <ac:picMk id="15" creationId="{F3C61BD9-44DE-4582-AECD-DC120E922AD8}"/>
          </ac:picMkLst>
        </pc:picChg>
        <pc:picChg chg="add del mod">
          <ac:chgData name="Robert" userId="16ac54d2-70c7-4f25-911e-553c885e1c73" providerId="ADAL" clId="{7D5B6FAB-9389-45BF-986C-0E6679738B3D}" dt="2020-08-14T20:08:09.646" v="608" actId="478"/>
          <ac:picMkLst>
            <pc:docMk/>
            <pc:sldMk cId="3656847374" sldId="1397"/>
            <ac:picMk id="17" creationId="{9486DD80-A40F-4A1D-B650-42116F8EF3CB}"/>
          </ac:picMkLst>
        </pc:picChg>
        <pc:picChg chg="add mod">
          <ac:chgData name="Robert" userId="16ac54d2-70c7-4f25-911e-553c885e1c73" providerId="ADAL" clId="{7D5B6FAB-9389-45BF-986C-0E6679738B3D}" dt="2020-08-14T20:07:37.668" v="607" actId="1367"/>
          <ac:picMkLst>
            <pc:docMk/>
            <pc:sldMk cId="3656847374" sldId="1397"/>
            <ac:picMk id="19" creationId="{15252FAC-407A-4046-8CB8-262946ADC104}"/>
          </ac:picMkLst>
        </pc:picChg>
        <pc:picChg chg="add mod">
          <ac:chgData name="Robert" userId="16ac54d2-70c7-4f25-911e-553c885e1c73" providerId="ADAL" clId="{7D5B6FAB-9389-45BF-986C-0E6679738B3D}" dt="2020-08-14T21:15:16.286" v="940"/>
          <ac:picMkLst>
            <pc:docMk/>
            <pc:sldMk cId="3656847374" sldId="1397"/>
            <ac:picMk id="21" creationId="{88E24F8C-D92C-4B9F-B66E-2AF08DF0BF73}"/>
          </ac:picMkLst>
        </pc:picChg>
      </pc:sldChg>
      <pc:sldChg chg="addSp delSp modSp add mod">
        <pc:chgData name="Robert" userId="16ac54d2-70c7-4f25-911e-553c885e1c73" providerId="ADAL" clId="{7D5B6FAB-9389-45BF-986C-0E6679738B3D}" dt="2020-08-14T20:18:38.565" v="721" actId="1076"/>
        <pc:sldMkLst>
          <pc:docMk/>
          <pc:sldMk cId="3399858139" sldId="1398"/>
        </pc:sldMkLst>
        <pc:spChg chg="add del">
          <ac:chgData name="Robert" userId="16ac54d2-70c7-4f25-911e-553c885e1c73" providerId="ADAL" clId="{7D5B6FAB-9389-45BF-986C-0E6679738B3D}" dt="2020-08-14T20:18:11.809" v="716" actId="478"/>
          <ac:spMkLst>
            <pc:docMk/>
            <pc:sldMk cId="3399858139" sldId="1398"/>
            <ac:spMk id="5" creationId="{B31CA51C-2509-4791-A207-247BA48BAFD5}"/>
          </ac:spMkLst>
        </pc:spChg>
        <pc:spChg chg="add del mod">
          <ac:chgData name="Robert" userId="16ac54d2-70c7-4f25-911e-553c885e1c73" providerId="ADAL" clId="{7D5B6FAB-9389-45BF-986C-0E6679738B3D}" dt="2020-08-14T20:17:59.016" v="714" actId="478"/>
          <ac:spMkLst>
            <pc:docMk/>
            <pc:sldMk cId="3399858139" sldId="1398"/>
            <ac:spMk id="7" creationId="{2B1EBB90-DAEC-4B7C-A573-62C037345CBB}"/>
          </ac:spMkLst>
        </pc:spChg>
        <pc:spChg chg="mod">
          <ac:chgData name="Robert" userId="16ac54d2-70c7-4f25-911e-553c885e1c73" providerId="ADAL" clId="{7D5B6FAB-9389-45BF-986C-0E6679738B3D}" dt="2020-08-14T20:16:31.272" v="668" actId="20577"/>
          <ac:spMkLst>
            <pc:docMk/>
            <pc:sldMk cId="3399858139" sldId="1398"/>
            <ac:spMk id="8" creationId="{66137C81-BE8D-4FD2-AA45-643CC35A8D43}"/>
          </ac:spMkLst>
        </pc:spChg>
        <pc:spChg chg="add del">
          <ac:chgData name="Robert" userId="16ac54d2-70c7-4f25-911e-553c885e1c73" providerId="ADAL" clId="{7D5B6FAB-9389-45BF-986C-0E6679738B3D}" dt="2020-08-14T20:18:07.153" v="715" actId="478"/>
          <ac:spMkLst>
            <pc:docMk/>
            <pc:sldMk cId="3399858139" sldId="1398"/>
            <ac:spMk id="9" creationId="{ABCDB020-BDA4-4363-968E-10DAD66237D7}"/>
          </ac:spMkLst>
        </pc:spChg>
        <pc:spChg chg="add mod">
          <ac:chgData name="Robert" userId="16ac54d2-70c7-4f25-911e-553c885e1c73" providerId="ADAL" clId="{7D5B6FAB-9389-45BF-986C-0E6679738B3D}" dt="2020-08-14T20:15:51.945" v="661" actId="113"/>
          <ac:spMkLst>
            <pc:docMk/>
            <pc:sldMk cId="3399858139" sldId="1398"/>
            <ac:spMk id="23" creationId="{C5F9BD16-1DBB-495E-97A0-A52204437144}"/>
          </ac:spMkLst>
        </pc:spChg>
        <pc:spChg chg="add mod">
          <ac:chgData name="Robert" userId="16ac54d2-70c7-4f25-911e-553c885e1c73" providerId="ADAL" clId="{7D5B6FAB-9389-45BF-986C-0E6679738B3D}" dt="2020-08-14T20:15:51.945" v="661" actId="113"/>
          <ac:spMkLst>
            <pc:docMk/>
            <pc:sldMk cId="3399858139" sldId="1398"/>
            <ac:spMk id="24" creationId="{2D2964CA-E5B6-4B9C-B8BB-80ABEC76C709}"/>
          </ac:spMkLst>
        </pc:spChg>
        <pc:spChg chg="mod">
          <ac:chgData name="Robert" userId="16ac54d2-70c7-4f25-911e-553c885e1c73" providerId="ADAL" clId="{7D5B6FAB-9389-45BF-986C-0E6679738B3D}" dt="2020-08-14T20:17:52.146" v="713" actId="6549"/>
          <ac:spMkLst>
            <pc:docMk/>
            <pc:sldMk cId="3399858139" sldId="1398"/>
            <ac:spMk id="27" creationId="{33F6C1E0-A888-455A-85DB-FC67BA537080}"/>
          </ac:spMkLst>
        </pc:spChg>
        <pc:grpChg chg="mod">
          <ac:chgData name="Robert" userId="16ac54d2-70c7-4f25-911e-553c885e1c73" providerId="ADAL" clId="{7D5B6FAB-9389-45BF-986C-0E6679738B3D}" dt="2020-08-14T20:18:38.565" v="721" actId="1076"/>
          <ac:grpSpMkLst>
            <pc:docMk/>
            <pc:sldMk cId="3399858139" sldId="1398"/>
            <ac:grpSpMk id="13" creationId="{7F608283-3ECD-4ADF-BA22-C71598CEC03D}"/>
          </ac:grpSpMkLst>
        </pc:grpChg>
        <pc:picChg chg="add mod">
          <ac:chgData name="Robert" userId="16ac54d2-70c7-4f25-911e-553c885e1c73" providerId="ADAL" clId="{7D5B6FAB-9389-45BF-986C-0E6679738B3D}" dt="2020-08-14T20:13:38.769" v="649" actId="1076"/>
          <ac:picMkLst>
            <pc:docMk/>
            <pc:sldMk cId="3399858139" sldId="1398"/>
            <ac:picMk id="25" creationId="{80A4BA4E-4DB2-4C24-949C-CB99126D3BAB}"/>
          </ac:picMkLst>
        </pc:picChg>
        <pc:picChg chg="add mod">
          <ac:chgData name="Robert" userId="16ac54d2-70c7-4f25-911e-553c885e1c73" providerId="ADAL" clId="{7D5B6FAB-9389-45BF-986C-0E6679738B3D}" dt="2020-08-14T20:11:38.148" v="646" actId="1076"/>
          <ac:picMkLst>
            <pc:docMk/>
            <pc:sldMk cId="3399858139" sldId="1398"/>
            <ac:picMk id="29" creationId="{36313D51-896B-4B55-BA95-2E5EF6F9E981}"/>
          </ac:picMkLst>
        </pc:picChg>
        <pc:cxnChg chg="add mod">
          <ac:chgData name="Robert" userId="16ac54d2-70c7-4f25-911e-553c885e1c73" providerId="ADAL" clId="{7D5B6FAB-9389-45BF-986C-0E6679738B3D}" dt="2020-08-14T20:13:09.584" v="648" actId="1076"/>
          <ac:cxnSpMkLst>
            <pc:docMk/>
            <pc:sldMk cId="3399858139" sldId="1398"/>
            <ac:cxnSpMk id="21" creationId="{21091F16-A8B0-4D58-9070-E2CFD5188BB4}"/>
          </ac:cxnSpMkLst>
        </pc:cxnChg>
        <pc:cxnChg chg="add mod">
          <ac:chgData name="Robert" userId="16ac54d2-70c7-4f25-911e-553c885e1c73" providerId="ADAL" clId="{7D5B6FAB-9389-45BF-986C-0E6679738B3D}" dt="2020-08-14T20:12:05.555" v="647" actId="1076"/>
          <ac:cxnSpMkLst>
            <pc:docMk/>
            <pc:sldMk cId="3399858139" sldId="1398"/>
            <ac:cxnSpMk id="22" creationId="{3B9C99A4-7CB7-466B-A79E-6D9DE2330EAE}"/>
          </ac:cxnSpMkLst>
        </pc:cxnChg>
      </pc:sldChg>
    </pc:docChg>
  </pc:docChgLst>
  <pc:docChgLst>
    <pc:chgData name="Robert Wood" userId="16ac54d2-70c7-4f25-911e-553c885e1c73" providerId="ADAL" clId="{FD62B91D-F3F6-4B3B-A7F2-DADA308F8791}"/>
    <pc:docChg chg="undo custSel delSld modSld sldOrd">
      <pc:chgData name="Robert Wood" userId="16ac54d2-70c7-4f25-911e-553c885e1c73" providerId="ADAL" clId="{FD62B91D-F3F6-4B3B-A7F2-DADA308F8791}" dt="2020-08-31T14:08:53.970" v="1160" actId="1076"/>
      <pc:docMkLst>
        <pc:docMk/>
      </pc:docMkLst>
      <pc:sldChg chg="addSp delSp modSp mod modClrScheme chgLayout">
        <pc:chgData name="Robert Wood" userId="16ac54d2-70c7-4f25-911e-553c885e1c73" providerId="ADAL" clId="{FD62B91D-F3F6-4B3B-A7F2-DADA308F8791}" dt="2020-08-18T21:27:51.125" v="858" actId="20577"/>
        <pc:sldMkLst>
          <pc:docMk/>
          <pc:sldMk cId="127103650" sldId="1301"/>
        </pc:sldMkLst>
        <pc:spChg chg="mod ord">
          <ac:chgData name="Robert Wood" userId="16ac54d2-70c7-4f25-911e-553c885e1c73" providerId="ADAL" clId="{FD62B91D-F3F6-4B3B-A7F2-DADA308F8791}" dt="2020-08-18T21:01:28.238" v="513" actId="700"/>
          <ac:spMkLst>
            <pc:docMk/>
            <pc:sldMk cId="127103650" sldId="1301"/>
            <ac:spMk id="2" creationId="{7238FC0E-CC98-41E0-8ACF-0D2A04A856A3}"/>
          </ac:spMkLst>
        </pc:spChg>
        <pc:spChg chg="mod ord">
          <ac:chgData name="Robert Wood" userId="16ac54d2-70c7-4f25-911e-553c885e1c73" providerId="ADAL" clId="{FD62B91D-F3F6-4B3B-A7F2-DADA308F8791}" dt="2020-08-18T21:01:28.238" v="513" actId="700"/>
          <ac:spMkLst>
            <pc:docMk/>
            <pc:sldMk cId="127103650" sldId="1301"/>
            <ac:spMk id="3" creationId="{903A9188-0133-4BA9-B231-9E17ADB0CBB9}"/>
          </ac:spMkLst>
        </pc:spChg>
        <pc:spChg chg="mod ord">
          <ac:chgData name="Robert Wood" userId="16ac54d2-70c7-4f25-911e-553c885e1c73" providerId="ADAL" clId="{FD62B91D-F3F6-4B3B-A7F2-DADA308F8791}" dt="2020-08-18T21:27:51.125" v="858" actId="20577"/>
          <ac:spMkLst>
            <pc:docMk/>
            <pc:sldMk cId="127103650" sldId="1301"/>
            <ac:spMk id="4" creationId="{2393D3A8-A9BC-4F53-9B85-C95EA3B5ED44}"/>
          </ac:spMkLst>
        </pc:spChg>
        <pc:spChg chg="add del">
          <ac:chgData name="Robert Wood" userId="16ac54d2-70c7-4f25-911e-553c885e1c73" providerId="ADAL" clId="{FD62B91D-F3F6-4B3B-A7F2-DADA308F8791}" dt="2020-08-18T20:58:19.573" v="459" actId="478"/>
          <ac:spMkLst>
            <pc:docMk/>
            <pc:sldMk cId="127103650" sldId="1301"/>
            <ac:spMk id="18" creationId="{18E57D89-13BC-4225-AF3E-8260A43048AF}"/>
          </ac:spMkLst>
        </pc:spChg>
        <pc:spChg chg="add mod ord">
          <ac:chgData name="Robert Wood" userId="16ac54d2-70c7-4f25-911e-553c885e1c73" providerId="ADAL" clId="{FD62B91D-F3F6-4B3B-A7F2-DADA308F8791}" dt="2020-08-18T21:09:05.317" v="767" actId="948"/>
          <ac:spMkLst>
            <pc:docMk/>
            <pc:sldMk cId="127103650" sldId="1301"/>
            <ac:spMk id="19" creationId="{F0930D5D-5E7E-4757-8D92-C88CAA07BF4A}"/>
          </ac:spMkLst>
        </pc:spChg>
        <pc:spChg chg="add del mod ord">
          <ac:chgData name="Robert Wood" userId="16ac54d2-70c7-4f25-911e-553c885e1c73" providerId="ADAL" clId="{FD62B91D-F3F6-4B3B-A7F2-DADA308F8791}" dt="2020-08-18T21:08:41.456" v="764" actId="478"/>
          <ac:spMkLst>
            <pc:docMk/>
            <pc:sldMk cId="127103650" sldId="1301"/>
            <ac:spMk id="22" creationId="{C29228F0-B3F1-4CCC-A851-47FD825DE998}"/>
          </ac:spMkLst>
        </pc:spChg>
        <pc:spChg chg="del mod">
          <ac:chgData name="Robert Wood" userId="16ac54d2-70c7-4f25-911e-553c885e1c73" providerId="ADAL" clId="{FD62B91D-F3F6-4B3B-A7F2-DADA308F8791}" dt="2020-08-18T21:05:43.376" v="737" actId="478"/>
          <ac:spMkLst>
            <pc:docMk/>
            <pc:sldMk cId="127103650" sldId="1301"/>
            <ac:spMk id="23" creationId="{8F69D5D6-30D4-4725-9C60-CFC8068FA990}"/>
          </ac:spMkLst>
        </pc:spChg>
        <pc:grpChg chg="add del mod">
          <ac:chgData name="Robert Wood" userId="16ac54d2-70c7-4f25-911e-553c885e1c73" providerId="ADAL" clId="{FD62B91D-F3F6-4B3B-A7F2-DADA308F8791}" dt="2020-08-18T21:05:55.679" v="741" actId="478"/>
          <ac:grpSpMkLst>
            <pc:docMk/>
            <pc:sldMk cId="127103650" sldId="1301"/>
            <ac:grpSpMk id="7" creationId="{14145346-3B73-41D0-91E6-E18CE33F8F8C}"/>
          </ac:grpSpMkLst>
        </pc:grpChg>
        <pc:picChg chg="del">
          <ac:chgData name="Robert Wood" userId="16ac54d2-70c7-4f25-911e-553c885e1c73" providerId="ADAL" clId="{FD62B91D-F3F6-4B3B-A7F2-DADA308F8791}" dt="2020-08-18T20:59:56.286" v="491" actId="478"/>
          <ac:picMkLst>
            <pc:docMk/>
            <pc:sldMk cId="127103650" sldId="1301"/>
            <ac:picMk id="8" creationId="{371B040A-CC77-438A-959E-62C4C4907962}"/>
          </ac:picMkLst>
        </pc:picChg>
        <pc:picChg chg="add del mod">
          <ac:chgData name="Robert Wood" userId="16ac54d2-70c7-4f25-911e-553c885e1c73" providerId="ADAL" clId="{FD62B91D-F3F6-4B3B-A7F2-DADA308F8791}" dt="2020-08-18T20:49:06.827" v="433" actId="478"/>
          <ac:picMkLst>
            <pc:docMk/>
            <pc:sldMk cId="127103650" sldId="1301"/>
            <ac:picMk id="9" creationId="{00B33237-4DFF-4784-BB7E-39727F3C8DCB}"/>
          </ac:picMkLst>
        </pc:picChg>
        <pc:picChg chg="add del mod">
          <ac:chgData name="Robert Wood" userId="16ac54d2-70c7-4f25-911e-553c885e1c73" providerId="ADAL" clId="{FD62B91D-F3F6-4B3B-A7F2-DADA308F8791}" dt="2020-08-18T21:07:11.688" v="749" actId="21"/>
          <ac:picMkLst>
            <pc:docMk/>
            <pc:sldMk cId="127103650" sldId="1301"/>
            <ac:picMk id="11" creationId="{6D0BE60B-718B-4364-A9ED-71D42DA27D80}"/>
          </ac:picMkLst>
        </pc:picChg>
        <pc:picChg chg="add del mod">
          <ac:chgData name="Robert Wood" userId="16ac54d2-70c7-4f25-911e-553c885e1c73" providerId="ADAL" clId="{FD62B91D-F3F6-4B3B-A7F2-DADA308F8791}" dt="2020-08-18T21:07:11.688" v="749" actId="21"/>
          <ac:picMkLst>
            <pc:docMk/>
            <pc:sldMk cId="127103650" sldId="1301"/>
            <ac:picMk id="13" creationId="{12E883C4-647B-43E4-9DED-036B2EAB45DE}"/>
          </ac:picMkLst>
        </pc:picChg>
        <pc:picChg chg="add del mod">
          <ac:chgData name="Robert Wood" userId="16ac54d2-70c7-4f25-911e-553c885e1c73" providerId="ADAL" clId="{FD62B91D-F3F6-4B3B-A7F2-DADA308F8791}" dt="2020-08-18T21:07:11.688" v="749" actId="21"/>
          <ac:picMkLst>
            <pc:docMk/>
            <pc:sldMk cId="127103650" sldId="1301"/>
            <ac:picMk id="15" creationId="{CCC96732-EA7E-40FA-878E-C9F1613754E1}"/>
          </ac:picMkLst>
        </pc:picChg>
        <pc:picChg chg="add del mod">
          <ac:chgData name="Robert Wood" userId="16ac54d2-70c7-4f25-911e-553c885e1c73" providerId="ADAL" clId="{FD62B91D-F3F6-4B3B-A7F2-DADA308F8791}" dt="2020-08-18T21:07:11.688" v="749" actId="21"/>
          <ac:picMkLst>
            <pc:docMk/>
            <pc:sldMk cId="127103650" sldId="1301"/>
            <ac:picMk id="17" creationId="{CA50AEA8-7B25-46CD-9E9E-09A745A87AB3}"/>
          </ac:picMkLst>
        </pc:picChg>
        <pc:picChg chg="add mod">
          <ac:chgData name="Robert Wood" userId="16ac54d2-70c7-4f25-911e-553c885e1c73" providerId="ADAL" clId="{FD62B91D-F3F6-4B3B-A7F2-DADA308F8791}" dt="2020-08-18T21:08:38.325" v="763" actId="1076"/>
          <ac:picMkLst>
            <pc:docMk/>
            <pc:sldMk cId="127103650" sldId="1301"/>
            <ac:picMk id="21" creationId="{60F91CF1-F32E-41D3-A9D3-C623A0D1AC8B}"/>
          </ac:picMkLst>
        </pc:picChg>
      </pc:sldChg>
      <pc:sldChg chg="modSp mod ord">
        <pc:chgData name="Robert Wood" userId="16ac54d2-70c7-4f25-911e-553c885e1c73" providerId="ADAL" clId="{FD62B91D-F3F6-4B3B-A7F2-DADA308F8791}" dt="2020-08-31T14:08:53.970" v="1160" actId="1076"/>
        <pc:sldMkLst>
          <pc:docMk/>
          <pc:sldMk cId="1509659519" sldId="1369"/>
        </pc:sldMkLst>
        <pc:spChg chg="mod">
          <ac:chgData name="Robert Wood" userId="16ac54d2-70c7-4f25-911e-553c885e1c73" providerId="ADAL" clId="{FD62B91D-F3F6-4B3B-A7F2-DADA308F8791}" dt="2020-08-20T22:56:12.633" v="1135" actId="403"/>
          <ac:spMkLst>
            <pc:docMk/>
            <pc:sldMk cId="1509659519" sldId="1369"/>
            <ac:spMk id="10" creationId="{2485159A-FE29-40A8-9B80-967A026645B8}"/>
          </ac:spMkLst>
        </pc:spChg>
        <pc:spChg chg="mod">
          <ac:chgData name="Robert Wood" userId="16ac54d2-70c7-4f25-911e-553c885e1c73" providerId="ADAL" clId="{FD62B91D-F3F6-4B3B-A7F2-DADA308F8791}" dt="2020-08-31T14:08:53.970" v="1160" actId="1076"/>
          <ac:spMkLst>
            <pc:docMk/>
            <pc:sldMk cId="1509659519" sldId="1369"/>
            <ac:spMk id="31" creationId="{BDDCC971-7A5C-4A57-AC62-D61AECB904E7}"/>
          </ac:spMkLst>
        </pc:spChg>
      </pc:sldChg>
      <pc:sldChg chg="modSp mod">
        <pc:chgData name="Robert Wood" userId="16ac54d2-70c7-4f25-911e-553c885e1c73" providerId="ADAL" clId="{FD62B91D-F3F6-4B3B-A7F2-DADA308F8791}" dt="2020-08-18T19:08:38.452" v="402" actId="20577"/>
        <pc:sldMkLst>
          <pc:docMk/>
          <pc:sldMk cId="4236130053" sldId="1370"/>
        </pc:sldMkLst>
        <pc:spChg chg="mod">
          <ac:chgData name="Robert Wood" userId="16ac54d2-70c7-4f25-911e-553c885e1c73" providerId="ADAL" clId="{FD62B91D-F3F6-4B3B-A7F2-DADA308F8791}" dt="2020-08-18T19:08:38.452" v="402" actId="20577"/>
          <ac:spMkLst>
            <pc:docMk/>
            <pc:sldMk cId="4236130053" sldId="1370"/>
            <ac:spMk id="8" creationId="{66137C81-BE8D-4FD2-AA45-643CC35A8D43}"/>
          </ac:spMkLst>
        </pc:spChg>
        <pc:spChg chg="mod">
          <ac:chgData name="Robert Wood" userId="16ac54d2-70c7-4f25-911e-553c885e1c73" providerId="ADAL" clId="{FD62B91D-F3F6-4B3B-A7F2-DADA308F8791}" dt="2020-08-18T19:06:35.283" v="243" actId="20577"/>
          <ac:spMkLst>
            <pc:docMk/>
            <pc:sldMk cId="4236130053" sldId="1370"/>
            <ac:spMk id="27" creationId="{33F6C1E0-A888-455A-85DB-FC67BA537080}"/>
          </ac:spMkLst>
        </pc:spChg>
      </pc:sldChg>
      <pc:sldChg chg="modSp mod">
        <pc:chgData name="Robert Wood" userId="16ac54d2-70c7-4f25-911e-553c885e1c73" providerId="ADAL" clId="{FD62B91D-F3F6-4B3B-A7F2-DADA308F8791}" dt="2020-08-20T22:55:55.694" v="1134" actId="1076"/>
        <pc:sldMkLst>
          <pc:docMk/>
          <pc:sldMk cId="840382577" sldId="1371"/>
        </pc:sldMkLst>
        <pc:spChg chg="mod">
          <ac:chgData name="Robert Wood" userId="16ac54d2-70c7-4f25-911e-553c885e1c73" providerId="ADAL" clId="{FD62B91D-F3F6-4B3B-A7F2-DADA308F8791}" dt="2020-08-20T22:55:55.694" v="1134" actId="1076"/>
          <ac:spMkLst>
            <pc:docMk/>
            <pc:sldMk cId="840382577" sldId="1371"/>
            <ac:spMk id="5" creationId="{527B52F6-AF5D-40C6-A98E-70D6684DEC68}"/>
          </ac:spMkLst>
        </pc:spChg>
        <pc:spChg chg="mod">
          <ac:chgData name="Robert Wood" userId="16ac54d2-70c7-4f25-911e-553c885e1c73" providerId="ADAL" clId="{FD62B91D-F3F6-4B3B-A7F2-DADA308F8791}" dt="2020-08-18T18:51:52.357" v="157" actId="20577"/>
          <ac:spMkLst>
            <pc:docMk/>
            <pc:sldMk cId="840382577" sldId="1371"/>
            <ac:spMk id="6" creationId="{35ED5408-A10F-4AC0-8A8F-0A4DF10AD76C}"/>
          </ac:spMkLst>
        </pc:spChg>
      </pc:sldChg>
      <pc:sldChg chg="del">
        <pc:chgData name="Robert Wood" userId="16ac54d2-70c7-4f25-911e-553c885e1c73" providerId="ADAL" clId="{FD62B91D-F3F6-4B3B-A7F2-DADA308F8791}" dt="2020-08-18T21:28:45.534" v="866" actId="47"/>
        <pc:sldMkLst>
          <pc:docMk/>
          <pc:sldMk cId="2046165864" sldId="1382"/>
        </pc:sldMkLst>
      </pc:sldChg>
      <pc:sldChg chg="addSp delSp modSp mod">
        <pc:chgData name="Robert Wood" userId="16ac54d2-70c7-4f25-911e-553c885e1c73" providerId="ADAL" clId="{FD62B91D-F3F6-4B3B-A7F2-DADA308F8791}" dt="2020-08-18T19:03:36.810" v="188" actId="21"/>
        <pc:sldMkLst>
          <pc:docMk/>
          <pc:sldMk cId="3488115388" sldId="1387"/>
        </pc:sldMkLst>
        <pc:spChg chg="mod">
          <ac:chgData name="Robert Wood" userId="16ac54d2-70c7-4f25-911e-553c885e1c73" providerId="ADAL" clId="{FD62B91D-F3F6-4B3B-A7F2-DADA308F8791}" dt="2020-08-18T18:44:09.912" v="13" actId="14100"/>
          <ac:spMkLst>
            <pc:docMk/>
            <pc:sldMk cId="3488115388" sldId="1387"/>
            <ac:spMk id="3" creationId="{86741053-0425-4BF1-9035-0EF36014296B}"/>
          </ac:spMkLst>
        </pc:spChg>
        <pc:spChg chg="mod">
          <ac:chgData name="Robert Wood" userId="16ac54d2-70c7-4f25-911e-553c885e1c73" providerId="ADAL" clId="{FD62B91D-F3F6-4B3B-A7F2-DADA308F8791}" dt="2020-08-18T18:44:04.775" v="12" actId="14100"/>
          <ac:spMkLst>
            <pc:docMk/>
            <pc:sldMk cId="3488115388" sldId="1387"/>
            <ac:spMk id="5" creationId="{3125FB2C-36A2-4E16-AC4B-13144930A2B7}"/>
          </ac:spMkLst>
        </pc:spChg>
        <pc:spChg chg="mod">
          <ac:chgData name="Robert Wood" userId="16ac54d2-70c7-4f25-911e-553c885e1c73" providerId="ADAL" clId="{FD62B91D-F3F6-4B3B-A7F2-DADA308F8791}" dt="2020-08-18T19:02:04.666" v="173" actId="1076"/>
          <ac:spMkLst>
            <pc:docMk/>
            <pc:sldMk cId="3488115388" sldId="1387"/>
            <ac:spMk id="6" creationId="{A7499DC5-167C-4814-9423-5924EAE66064}"/>
          </ac:spMkLst>
        </pc:spChg>
        <pc:picChg chg="mod">
          <ac:chgData name="Robert Wood" userId="16ac54d2-70c7-4f25-911e-553c885e1c73" providerId="ADAL" clId="{FD62B91D-F3F6-4B3B-A7F2-DADA308F8791}" dt="2020-08-18T19:03:28.353" v="186" actId="1076"/>
          <ac:picMkLst>
            <pc:docMk/>
            <pc:sldMk cId="3488115388" sldId="1387"/>
            <ac:picMk id="4" creationId="{2EF8681F-D0E2-4663-8FCE-A7F9EE2BEC9A}"/>
          </ac:picMkLst>
        </pc:picChg>
        <pc:picChg chg="add del mod">
          <ac:chgData name="Robert Wood" userId="16ac54d2-70c7-4f25-911e-553c885e1c73" providerId="ADAL" clId="{FD62B91D-F3F6-4B3B-A7F2-DADA308F8791}" dt="2020-08-18T19:03:20.034" v="184" actId="478"/>
          <ac:picMkLst>
            <pc:docMk/>
            <pc:sldMk cId="3488115388" sldId="1387"/>
            <ac:picMk id="7" creationId="{9C75965E-04FB-49D8-998B-E83A4DF84B5A}"/>
          </ac:picMkLst>
        </pc:picChg>
        <pc:picChg chg="add del">
          <ac:chgData name="Robert Wood" userId="16ac54d2-70c7-4f25-911e-553c885e1c73" providerId="ADAL" clId="{FD62B91D-F3F6-4B3B-A7F2-DADA308F8791}" dt="2020-08-18T19:03:36.810" v="188" actId="21"/>
          <ac:picMkLst>
            <pc:docMk/>
            <pc:sldMk cId="3488115388" sldId="1387"/>
            <ac:picMk id="9" creationId="{6EB31DEF-CEFA-4194-B31F-C10D1ACBB49B}"/>
          </ac:picMkLst>
        </pc:picChg>
      </pc:sldChg>
      <pc:sldChg chg="modSp mod">
        <pc:chgData name="Robert Wood" userId="16ac54d2-70c7-4f25-911e-553c885e1c73" providerId="ADAL" clId="{FD62B91D-F3F6-4B3B-A7F2-DADA308F8791}" dt="2020-08-20T22:52:07.160" v="1100" actId="6549"/>
        <pc:sldMkLst>
          <pc:docMk/>
          <pc:sldMk cId="377136178" sldId="1388"/>
        </pc:sldMkLst>
        <pc:spChg chg="mod">
          <ac:chgData name="Robert Wood" userId="16ac54d2-70c7-4f25-911e-553c885e1c73" providerId="ADAL" clId="{FD62B91D-F3F6-4B3B-A7F2-DADA308F8791}" dt="2020-08-20T18:48:24.319" v="901" actId="20577"/>
          <ac:spMkLst>
            <pc:docMk/>
            <pc:sldMk cId="377136178" sldId="1388"/>
            <ac:spMk id="2" creationId="{3518C642-6A4F-40FD-ACE6-77C6A47708E2}"/>
          </ac:spMkLst>
        </pc:spChg>
        <pc:spChg chg="mod">
          <ac:chgData name="Robert Wood" userId="16ac54d2-70c7-4f25-911e-553c885e1c73" providerId="ADAL" clId="{FD62B91D-F3F6-4B3B-A7F2-DADA308F8791}" dt="2020-08-18T18:49:36.943" v="127" actId="3064"/>
          <ac:spMkLst>
            <pc:docMk/>
            <pc:sldMk cId="377136178" sldId="1388"/>
            <ac:spMk id="3" creationId="{99CDF5AD-ACFC-40C0-A5CE-767AABD086A0}"/>
          </ac:spMkLst>
        </pc:spChg>
        <pc:spChg chg="mod">
          <ac:chgData name="Robert Wood" userId="16ac54d2-70c7-4f25-911e-553c885e1c73" providerId="ADAL" clId="{FD62B91D-F3F6-4B3B-A7F2-DADA308F8791}" dt="2020-08-20T22:52:07.160" v="1100" actId="6549"/>
          <ac:spMkLst>
            <pc:docMk/>
            <pc:sldMk cId="377136178" sldId="1388"/>
            <ac:spMk id="17" creationId="{B71803AF-25FF-45A7-98E1-97A6857AC9D2}"/>
          </ac:spMkLst>
        </pc:spChg>
        <pc:spChg chg="mod">
          <ac:chgData name="Robert Wood" userId="16ac54d2-70c7-4f25-911e-553c885e1c73" providerId="ADAL" clId="{FD62B91D-F3F6-4B3B-A7F2-DADA308F8791}" dt="2020-08-18T18:50:14.631" v="153" actId="20577"/>
          <ac:spMkLst>
            <pc:docMk/>
            <pc:sldMk cId="377136178" sldId="1388"/>
            <ac:spMk id="27" creationId="{33F6C1E0-A888-455A-85DB-FC67BA537080}"/>
          </ac:spMkLst>
        </pc:spChg>
      </pc:sldChg>
      <pc:sldChg chg="modSp mod ord">
        <pc:chgData name="Robert Wood" userId="16ac54d2-70c7-4f25-911e-553c885e1c73" providerId="ADAL" clId="{FD62B91D-F3F6-4B3B-A7F2-DADA308F8791}" dt="2020-08-25T21:14:07.332" v="1157"/>
        <pc:sldMkLst>
          <pc:docMk/>
          <pc:sldMk cId="4144356848" sldId="1389"/>
        </pc:sldMkLst>
        <pc:spChg chg="mod">
          <ac:chgData name="Robert Wood" userId="16ac54d2-70c7-4f25-911e-553c885e1c73" providerId="ADAL" clId="{FD62B91D-F3F6-4B3B-A7F2-DADA308F8791}" dt="2020-08-20T22:54:10.952" v="1126" actId="1076"/>
          <ac:spMkLst>
            <pc:docMk/>
            <pc:sldMk cId="4144356848" sldId="1389"/>
            <ac:spMk id="23" creationId="{3BF9D12B-0094-45DA-B400-D36AA4750304}"/>
          </ac:spMkLst>
        </pc:spChg>
        <pc:spChg chg="mod">
          <ac:chgData name="Robert Wood" userId="16ac54d2-70c7-4f25-911e-553c885e1c73" providerId="ADAL" clId="{FD62B91D-F3F6-4B3B-A7F2-DADA308F8791}" dt="2020-08-20T22:54:10.952" v="1126" actId="1076"/>
          <ac:spMkLst>
            <pc:docMk/>
            <pc:sldMk cId="4144356848" sldId="1389"/>
            <ac:spMk id="28" creationId="{6EC8A4E2-3284-4E80-995A-71DE1932A4D5}"/>
          </ac:spMkLst>
        </pc:spChg>
        <pc:picChg chg="mod">
          <ac:chgData name="Robert Wood" userId="16ac54d2-70c7-4f25-911e-553c885e1c73" providerId="ADAL" clId="{FD62B91D-F3F6-4B3B-A7F2-DADA308F8791}" dt="2020-08-20T22:54:32.132" v="1127" actId="1076"/>
          <ac:picMkLst>
            <pc:docMk/>
            <pc:sldMk cId="4144356848" sldId="1389"/>
            <ac:picMk id="22" creationId="{CD5CBE61-720D-4F7E-B7BD-DA684ACE3B7E}"/>
          </ac:picMkLst>
        </pc:picChg>
        <pc:picChg chg="mod">
          <ac:chgData name="Robert Wood" userId="16ac54d2-70c7-4f25-911e-553c885e1c73" providerId="ADAL" clId="{FD62B91D-F3F6-4B3B-A7F2-DADA308F8791}" dt="2020-08-20T22:54:37.573" v="1130" actId="1076"/>
          <ac:picMkLst>
            <pc:docMk/>
            <pc:sldMk cId="4144356848" sldId="1389"/>
            <ac:picMk id="26" creationId="{DADE956A-D00E-4D28-AF8D-4183C5867ABA}"/>
          </ac:picMkLst>
        </pc:picChg>
        <pc:cxnChg chg="mod">
          <ac:chgData name="Robert Wood" userId="16ac54d2-70c7-4f25-911e-553c885e1c73" providerId="ADAL" clId="{FD62B91D-F3F6-4B3B-A7F2-DADA308F8791}" dt="2020-08-20T22:54:02.954" v="1125" actId="1076"/>
          <ac:cxnSpMkLst>
            <pc:docMk/>
            <pc:sldMk cId="4144356848" sldId="1389"/>
            <ac:cxnSpMk id="29" creationId="{34CD529B-24E4-4ACB-A424-0D4568D5AA66}"/>
          </ac:cxnSpMkLst>
        </pc:cxnChg>
        <pc:cxnChg chg="mod">
          <ac:chgData name="Robert Wood" userId="16ac54d2-70c7-4f25-911e-553c885e1c73" providerId="ADAL" clId="{FD62B91D-F3F6-4B3B-A7F2-DADA308F8791}" dt="2020-08-20T22:54:53.414" v="1131" actId="1076"/>
          <ac:cxnSpMkLst>
            <pc:docMk/>
            <pc:sldMk cId="4144356848" sldId="1389"/>
            <ac:cxnSpMk id="30" creationId="{165D0C3B-9DAF-4468-A890-41A01253398D}"/>
          </ac:cxnSpMkLst>
        </pc:cxnChg>
      </pc:sldChg>
      <pc:sldChg chg="addSp delSp modSp mod">
        <pc:chgData name="Robert Wood" userId="16ac54d2-70c7-4f25-911e-553c885e1c73" providerId="ADAL" clId="{FD62B91D-F3F6-4B3B-A7F2-DADA308F8791}" dt="2020-08-20T22:58:35.076" v="1151" actId="1076"/>
        <pc:sldMkLst>
          <pc:docMk/>
          <pc:sldMk cId="3601660904" sldId="1390"/>
        </pc:sldMkLst>
        <pc:spChg chg="mod">
          <ac:chgData name="Robert Wood" userId="16ac54d2-70c7-4f25-911e-553c885e1c73" providerId="ADAL" clId="{FD62B91D-F3F6-4B3B-A7F2-DADA308F8791}" dt="2020-08-20T22:58:00.399" v="1147" actId="165"/>
          <ac:spMkLst>
            <pc:docMk/>
            <pc:sldMk cId="3601660904" sldId="1390"/>
            <ac:spMk id="7" creationId="{7070488D-0304-44F9-ADBF-11BEE15A44C4}"/>
          </ac:spMkLst>
        </pc:spChg>
        <pc:spChg chg="mod">
          <ac:chgData name="Robert Wood" userId="16ac54d2-70c7-4f25-911e-553c885e1c73" providerId="ADAL" clId="{FD62B91D-F3F6-4B3B-A7F2-DADA308F8791}" dt="2020-08-20T22:58:00.399" v="1147" actId="165"/>
          <ac:spMkLst>
            <pc:docMk/>
            <pc:sldMk cId="3601660904" sldId="1390"/>
            <ac:spMk id="18" creationId="{51ADC9A9-C2F2-43D4-AF3B-B5D8D68DB886}"/>
          </ac:spMkLst>
        </pc:spChg>
        <pc:spChg chg="mod">
          <ac:chgData name="Robert Wood" userId="16ac54d2-70c7-4f25-911e-553c885e1c73" providerId="ADAL" clId="{FD62B91D-F3F6-4B3B-A7F2-DADA308F8791}" dt="2020-08-20T22:58:00.399" v="1147" actId="165"/>
          <ac:spMkLst>
            <pc:docMk/>
            <pc:sldMk cId="3601660904" sldId="1390"/>
            <ac:spMk id="19" creationId="{EC41C339-A877-4425-A8BD-E7815F6CB3ED}"/>
          </ac:spMkLst>
        </pc:spChg>
        <pc:spChg chg="mod">
          <ac:chgData name="Robert Wood" userId="16ac54d2-70c7-4f25-911e-553c885e1c73" providerId="ADAL" clId="{FD62B91D-F3F6-4B3B-A7F2-DADA308F8791}" dt="2020-08-20T22:58:12.483" v="1149"/>
          <ac:spMkLst>
            <pc:docMk/>
            <pc:sldMk cId="3601660904" sldId="1390"/>
            <ac:spMk id="34" creationId="{DE80D61B-8210-48DF-B9D1-EF386DC74BAC}"/>
          </ac:spMkLst>
        </pc:spChg>
        <pc:spChg chg="mod">
          <ac:chgData name="Robert Wood" userId="16ac54d2-70c7-4f25-911e-553c885e1c73" providerId="ADAL" clId="{FD62B91D-F3F6-4B3B-A7F2-DADA308F8791}" dt="2020-08-20T22:58:12.483" v="1149"/>
          <ac:spMkLst>
            <pc:docMk/>
            <pc:sldMk cId="3601660904" sldId="1390"/>
            <ac:spMk id="36" creationId="{FA14F67F-7812-43B7-AC4D-9565CBB47D07}"/>
          </ac:spMkLst>
        </pc:spChg>
        <pc:grpChg chg="del">
          <ac:chgData name="Robert Wood" userId="16ac54d2-70c7-4f25-911e-553c885e1c73" providerId="ADAL" clId="{FD62B91D-F3F6-4B3B-A7F2-DADA308F8791}" dt="2020-08-20T22:58:00.399" v="1147" actId="165"/>
          <ac:grpSpMkLst>
            <pc:docMk/>
            <pc:sldMk cId="3601660904" sldId="1390"/>
            <ac:grpSpMk id="4" creationId="{271D1DA0-A7D2-440C-96D4-AAD8D35EB297}"/>
          </ac:grpSpMkLst>
        </pc:grpChg>
        <pc:grpChg chg="del mod topLvl">
          <ac:chgData name="Robert Wood" userId="16ac54d2-70c7-4f25-911e-553c885e1c73" providerId="ADAL" clId="{FD62B91D-F3F6-4B3B-A7F2-DADA308F8791}" dt="2020-08-20T22:58:10.314" v="1148" actId="478"/>
          <ac:grpSpMkLst>
            <pc:docMk/>
            <pc:sldMk cId="3601660904" sldId="1390"/>
            <ac:grpSpMk id="12" creationId="{840BB240-4623-4A43-88F1-4082A142B801}"/>
          </ac:grpSpMkLst>
        </pc:grpChg>
        <pc:grpChg chg="del mod topLvl">
          <ac:chgData name="Robert Wood" userId="16ac54d2-70c7-4f25-911e-553c885e1c73" providerId="ADAL" clId="{FD62B91D-F3F6-4B3B-A7F2-DADA308F8791}" dt="2020-08-20T22:58:10.314" v="1148" actId="478"/>
          <ac:grpSpMkLst>
            <pc:docMk/>
            <pc:sldMk cId="3601660904" sldId="1390"/>
            <ac:grpSpMk id="14" creationId="{3C5A711C-45DA-45A1-A09E-64B61E4358C3}"/>
          </ac:grpSpMkLst>
        </pc:grpChg>
        <pc:grpChg chg="add mod">
          <ac:chgData name="Robert Wood" userId="16ac54d2-70c7-4f25-911e-553c885e1c73" providerId="ADAL" clId="{FD62B91D-F3F6-4B3B-A7F2-DADA308F8791}" dt="2020-08-20T22:58:12.483" v="1149"/>
          <ac:grpSpMkLst>
            <pc:docMk/>
            <pc:sldMk cId="3601660904" sldId="1390"/>
            <ac:grpSpMk id="20" creationId="{8235E37B-8795-43E4-876E-B9BCA956C930}"/>
          </ac:grpSpMkLst>
        </pc:grpChg>
        <pc:grpChg chg="mod">
          <ac:chgData name="Robert Wood" userId="16ac54d2-70c7-4f25-911e-553c885e1c73" providerId="ADAL" clId="{FD62B91D-F3F6-4B3B-A7F2-DADA308F8791}" dt="2020-08-20T22:58:12.483" v="1149"/>
          <ac:grpSpMkLst>
            <pc:docMk/>
            <pc:sldMk cId="3601660904" sldId="1390"/>
            <ac:grpSpMk id="23" creationId="{2C901F6B-BFAA-4229-9961-FBEE0E45034C}"/>
          </ac:grpSpMkLst>
        </pc:grpChg>
        <pc:grpChg chg="mod">
          <ac:chgData name="Robert Wood" userId="16ac54d2-70c7-4f25-911e-553c885e1c73" providerId="ADAL" clId="{FD62B91D-F3F6-4B3B-A7F2-DADA308F8791}" dt="2020-08-20T22:58:12.483" v="1149"/>
          <ac:grpSpMkLst>
            <pc:docMk/>
            <pc:sldMk cId="3601660904" sldId="1390"/>
            <ac:grpSpMk id="28" creationId="{AB665380-8154-4920-A7B2-2349D01FFE4B}"/>
          </ac:grpSpMkLst>
        </pc:grpChg>
        <pc:grpChg chg="mod topLvl">
          <ac:chgData name="Robert Wood" userId="16ac54d2-70c7-4f25-911e-553c885e1c73" providerId="ADAL" clId="{FD62B91D-F3F6-4B3B-A7F2-DADA308F8791}" dt="2020-08-20T22:58:00.399" v="1147" actId="165"/>
          <ac:grpSpMkLst>
            <pc:docMk/>
            <pc:sldMk cId="3601660904" sldId="1390"/>
            <ac:grpSpMk id="29" creationId="{DF173E25-30E0-4440-A990-A4985B7509EE}"/>
          </ac:grpSpMkLst>
        </pc:grpChg>
        <pc:grpChg chg="mod">
          <ac:chgData name="Robert Wood" userId="16ac54d2-70c7-4f25-911e-553c885e1c73" providerId="ADAL" clId="{FD62B91D-F3F6-4B3B-A7F2-DADA308F8791}" dt="2020-08-20T22:58:12.483" v="1149"/>
          <ac:grpSpMkLst>
            <pc:docMk/>
            <pc:sldMk cId="3601660904" sldId="1390"/>
            <ac:grpSpMk id="30" creationId="{C720B876-BF38-4CAB-9416-D75568F4F206}"/>
          </ac:grpSpMkLst>
        </pc:grpChg>
        <pc:picChg chg="mod">
          <ac:chgData name="Robert Wood" userId="16ac54d2-70c7-4f25-911e-553c885e1c73" providerId="ADAL" clId="{FD62B91D-F3F6-4B3B-A7F2-DADA308F8791}" dt="2020-08-20T22:58:35.076" v="1151" actId="1076"/>
          <ac:picMkLst>
            <pc:docMk/>
            <pc:sldMk cId="3601660904" sldId="1390"/>
            <ac:picMk id="9" creationId="{ABDE9260-B296-42C7-B903-F9C90B4F0620}"/>
          </ac:picMkLst>
        </pc:picChg>
        <pc:picChg chg="mod">
          <ac:chgData name="Robert Wood" userId="16ac54d2-70c7-4f25-911e-553c885e1c73" providerId="ADAL" clId="{FD62B91D-F3F6-4B3B-A7F2-DADA308F8791}" dt="2020-08-20T22:58:00.399" v="1147" actId="165"/>
          <ac:picMkLst>
            <pc:docMk/>
            <pc:sldMk cId="3601660904" sldId="1390"/>
            <ac:picMk id="15" creationId="{353118C4-8FD9-4611-9955-5FD83F37C516}"/>
          </ac:picMkLst>
        </pc:picChg>
        <pc:picChg chg="mod">
          <ac:chgData name="Robert Wood" userId="16ac54d2-70c7-4f25-911e-553c885e1c73" providerId="ADAL" clId="{FD62B91D-F3F6-4B3B-A7F2-DADA308F8791}" dt="2020-08-20T22:58:00.399" v="1147" actId="165"/>
          <ac:picMkLst>
            <pc:docMk/>
            <pc:sldMk cId="3601660904" sldId="1390"/>
            <ac:picMk id="16" creationId="{4778D438-78F0-4AF2-BFFB-737565AEA52B}"/>
          </ac:picMkLst>
        </pc:picChg>
        <pc:picChg chg="mod">
          <ac:chgData name="Robert Wood" userId="16ac54d2-70c7-4f25-911e-553c885e1c73" providerId="ADAL" clId="{FD62B91D-F3F6-4B3B-A7F2-DADA308F8791}" dt="2020-08-20T22:58:12.483" v="1149"/>
          <ac:picMkLst>
            <pc:docMk/>
            <pc:sldMk cId="3601660904" sldId="1390"/>
            <ac:picMk id="24" creationId="{5FF14AB6-0AE8-45CE-95CA-EF1EB412BD85}"/>
          </ac:picMkLst>
        </pc:picChg>
        <pc:picChg chg="del mod topLvl">
          <ac:chgData name="Robert Wood" userId="16ac54d2-70c7-4f25-911e-553c885e1c73" providerId="ADAL" clId="{FD62B91D-F3F6-4B3B-A7F2-DADA308F8791}" dt="2020-08-20T22:58:10.314" v="1148" actId="478"/>
          <ac:picMkLst>
            <pc:docMk/>
            <pc:sldMk cId="3601660904" sldId="1390"/>
            <ac:picMk id="26" creationId="{5C6EF848-B5AD-4F92-B499-898B3A0F85F5}"/>
          </ac:picMkLst>
        </pc:picChg>
        <pc:picChg chg="mod">
          <ac:chgData name="Robert Wood" userId="16ac54d2-70c7-4f25-911e-553c885e1c73" providerId="ADAL" clId="{FD62B91D-F3F6-4B3B-A7F2-DADA308F8791}" dt="2020-08-20T22:58:12.483" v="1149"/>
          <ac:picMkLst>
            <pc:docMk/>
            <pc:sldMk cId="3601660904" sldId="1390"/>
            <ac:picMk id="33" creationId="{62392D1D-2F4D-4B96-B174-63623D1CDA4E}"/>
          </ac:picMkLst>
        </pc:picChg>
        <pc:picChg chg="mod">
          <ac:chgData name="Robert Wood" userId="16ac54d2-70c7-4f25-911e-553c885e1c73" providerId="ADAL" clId="{FD62B91D-F3F6-4B3B-A7F2-DADA308F8791}" dt="2020-08-20T22:58:12.483" v="1149"/>
          <ac:picMkLst>
            <pc:docMk/>
            <pc:sldMk cId="3601660904" sldId="1390"/>
            <ac:picMk id="35" creationId="{0D756409-C346-4806-A838-1D88C3C4C8DE}"/>
          </ac:picMkLst>
        </pc:picChg>
        <pc:cxnChg chg="del mod topLvl">
          <ac:chgData name="Robert Wood" userId="16ac54d2-70c7-4f25-911e-553c885e1c73" providerId="ADAL" clId="{FD62B91D-F3F6-4B3B-A7F2-DADA308F8791}" dt="2020-08-20T22:58:10.314" v="1148" actId="478"/>
          <ac:cxnSpMkLst>
            <pc:docMk/>
            <pc:sldMk cId="3601660904" sldId="1390"/>
            <ac:cxnSpMk id="21" creationId="{A9871D47-4D68-46C7-BA72-26D4DCB5A21A}"/>
          </ac:cxnSpMkLst>
        </pc:cxnChg>
        <pc:cxnChg chg="del mod topLvl">
          <ac:chgData name="Robert Wood" userId="16ac54d2-70c7-4f25-911e-553c885e1c73" providerId="ADAL" clId="{FD62B91D-F3F6-4B3B-A7F2-DADA308F8791}" dt="2020-08-20T22:58:10.314" v="1148" actId="478"/>
          <ac:cxnSpMkLst>
            <pc:docMk/>
            <pc:sldMk cId="3601660904" sldId="1390"/>
            <ac:cxnSpMk id="22" creationId="{F3A1992C-AD76-4B88-9DBF-92ECA08FD1F0}"/>
          </ac:cxnSpMkLst>
        </pc:cxnChg>
        <pc:cxnChg chg="mod topLvl">
          <ac:chgData name="Robert Wood" userId="16ac54d2-70c7-4f25-911e-553c885e1c73" providerId="ADAL" clId="{FD62B91D-F3F6-4B3B-A7F2-DADA308F8791}" dt="2020-08-20T22:58:00.399" v="1147" actId="165"/>
          <ac:cxnSpMkLst>
            <pc:docMk/>
            <pc:sldMk cId="3601660904" sldId="1390"/>
            <ac:cxnSpMk id="25" creationId="{5CA7084E-2E71-406C-9A14-D1E3AEA05928}"/>
          </ac:cxnSpMkLst>
        </pc:cxnChg>
        <pc:cxnChg chg="mod">
          <ac:chgData name="Robert Wood" userId="16ac54d2-70c7-4f25-911e-553c885e1c73" providerId="ADAL" clId="{FD62B91D-F3F6-4B3B-A7F2-DADA308F8791}" dt="2020-08-20T22:58:12.483" v="1149"/>
          <ac:cxnSpMkLst>
            <pc:docMk/>
            <pc:sldMk cId="3601660904" sldId="1390"/>
            <ac:cxnSpMk id="31" creationId="{E8F37117-CC5B-4CF0-90F8-0549765350A4}"/>
          </ac:cxnSpMkLst>
        </pc:cxnChg>
        <pc:cxnChg chg="mod">
          <ac:chgData name="Robert Wood" userId="16ac54d2-70c7-4f25-911e-553c885e1c73" providerId="ADAL" clId="{FD62B91D-F3F6-4B3B-A7F2-DADA308F8791}" dt="2020-08-20T22:58:12.483" v="1149"/>
          <ac:cxnSpMkLst>
            <pc:docMk/>
            <pc:sldMk cId="3601660904" sldId="1390"/>
            <ac:cxnSpMk id="32" creationId="{06722544-601E-49AB-A712-7E8D0657A9DA}"/>
          </ac:cxnSpMkLst>
        </pc:cxnChg>
      </pc:sldChg>
      <pc:sldChg chg="addSp delSp modSp mod">
        <pc:chgData name="Robert Wood" userId="16ac54d2-70c7-4f25-911e-553c885e1c73" providerId="ADAL" clId="{FD62B91D-F3F6-4B3B-A7F2-DADA308F8791}" dt="2020-08-18T21:30:22.631" v="885" actId="1076"/>
        <pc:sldMkLst>
          <pc:docMk/>
          <pc:sldMk cId="1162225930" sldId="1391"/>
        </pc:sldMkLst>
        <pc:spChg chg="mod">
          <ac:chgData name="Robert Wood" userId="16ac54d2-70c7-4f25-911e-553c885e1c73" providerId="ADAL" clId="{FD62B91D-F3F6-4B3B-A7F2-DADA308F8791}" dt="2020-08-18T21:28:30.271" v="864" actId="20577"/>
          <ac:spMkLst>
            <pc:docMk/>
            <pc:sldMk cId="1162225930" sldId="1391"/>
            <ac:spMk id="3" creationId="{99CDF5AD-ACFC-40C0-A5CE-767AABD086A0}"/>
          </ac:spMkLst>
        </pc:spChg>
        <pc:spChg chg="mod">
          <ac:chgData name="Robert Wood" userId="16ac54d2-70c7-4f25-911e-553c885e1c73" providerId="ADAL" clId="{FD62B91D-F3F6-4B3B-A7F2-DADA308F8791}" dt="2020-08-18T21:30:22.631" v="885" actId="1076"/>
          <ac:spMkLst>
            <pc:docMk/>
            <pc:sldMk cId="1162225930" sldId="1391"/>
            <ac:spMk id="17" creationId="{D4ABEB2C-4DDF-443A-8B79-3A240D1D5548}"/>
          </ac:spMkLst>
        </pc:spChg>
        <pc:spChg chg="mod">
          <ac:chgData name="Robert Wood" userId="16ac54d2-70c7-4f25-911e-553c885e1c73" providerId="ADAL" clId="{FD62B91D-F3F6-4B3B-A7F2-DADA308F8791}" dt="2020-08-18T21:30:22.631" v="885" actId="1076"/>
          <ac:spMkLst>
            <pc:docMk/>
            <pc:sldMk cId="1162225930" sldId="1391"/>
            <ac:spMk id="24" creationId="{21A0B581-7E98-4144-BDAE-BB60A7B5937E}"/>
          </ac:spMkLst>
        </pc:spChg>
        <pc:picChg chg="mod">
          <ac:chgData name="Robert Wood" userId="16ac54d2-70c7-4f25-911e-553c885e1c73" providerId="ADAL" clId="{FD62B91D-F3F6-4B3B-A7F2-DADA308F8791}" dt="2020-08-18T21:29:47.687" v="872" actId="1076"/>
          <ac:picMkLst>
            <pc:docMk/>
            <pc:sldMk cId="1162225930" sldId="1391"/>
            <ac:picMk id="4" creationId="{1F22726C-3B77-4BF7-A415-1594AEE7DE83}"/>
          </ac:picMkLst>
        </pc:picChg>
        <pc:picChg chg="mod">
          <ac:chgData name="Robert Wood" userId="16ac54d2-70c7-4f25-911e-553c885e1c73" providerId="ADAL" clId="{FD62B91D-F3F6-4B3B-A7F2-DADA308F8791}" dt="2020-08-18T21:29:39.143" v="871" actId="1076"/>
          <ac:picMkLst>
            <pc:docMk/>
            <pc:sldMk cId="1162225930" sldId="1391"/>
            <ac:picMk id="5" creationId="{4DF39A85-6012-483B-B99F-96FF8A0073E2}"/>
          </ac:picMkLst>
        </pc:picChg>
        <pc:picChg chg="add ord">
          <ac:chgData name="Robert Wood" userId="16ac54d2-70c7-4f25-911e-553c885e1c73" providerId="ADAL" clId="{FD62B91D-F3F6-4B3B-A7F2-DADA308F8791}" dt="2020-08-18T21:29:25.367" v="870" actId="167"/>
          <ac:picMkLst>
            <pc:docMk/>
            <pc:sldMk cId="1162225930" sldId="1391"/>
            <ac:picMk id="6" creationId="{BAD583B1-39A5-43D2-B311-63DAB5170D77}"/>
          </ac:picMkLst>
        </pc:picChg>
        <pc:picChg chg="del">
          <ac:chgData name="Robert Wood" userId="16ac54d2-70c7-4f25-911e-553c885e1c73" providerId="ADAL" clId="{FD62B91D-F3F6-4B3B-A7F2-DADA308F8791}" dt="2020-08-18T21:28:55.175" v="867" actId="478"/>
          <ac:picMkLst>
            <pc:docMk/>
            <pc:sldMk cId="1162225930" sldId="1391"/>
            <ac:picMk id="26" creationId="{5C6EF848-B5AD-4F92-B499-898B3A0F85F5}"/>
          </ac:picMkLst>
        </pc:picChg>
        <pc:cxnChg chg="del mod">
          <ac:chgData name="Robert Wood" userId="16ac54d2-70c7-4f25-911e-553c885e1c73" providerId="ADAL" clId="{FD62B91D-F3F6-4B3B-A7F2-DADA308F8791}" dt="2020-08-18T21:29:02.433" v="868" actId="478"/>
          <ac:cxnSpMkLst>
            <pc:docMk/>
            <pc:sldMk cId="1162225930" sldId="1391"/>
            <ac:cxnSpMk id="21" creationId="{A9871D47-4D68-46C7-BA72-26D4DCB5A21A}"/>
          </ac:cxnSpMkLst>
        </pc:cxnChg>
        <pc:cxnChg chg="del mod">
          <ac:chgData name="Robert Wood" userId="16ac54d2-70c7-4f25-911e-553c885e1c73" providerId="ADAL" clId="{FD62B91D-F3F6-4B3B-A7F2-DADA308F8791}" dt="2020-08-18T21:29:02.433" v="868" actId="478"/>
          <ac:cxnSpMkLst>
            <pc:docMk/>
            <pc:sldMk cId="1162225930" sldId="1391"/>
            <ac:cxnSpMk id="22" creationId="{F3A1992C-AD76-4B88-9DBF-92ECA08FD1F0}"/>
          </ac:cxnSpMkLst>
        </pc:cxnChg>
      </pc:sldChg>
      <pc:sldChg chg="delSp modSp mod">
        <pc:chgData name="Robert Wood" userId="16ac54d2-70c7-4f25-911e-553c885e1c73" providerId="ADAL" clId="{FD62B91D-F3F6-4B3B-A7F2-DADA308F8791}" dt="2020-08-25T21:33:41.667" v="1158" actId="21"/>
        <pc:sldMkLst>
          <pc:docMk/>
          <pc:sldMk cId="3399858139" sldId="1398"/>
        </pc:sldMkLst>
        <pc:spChg chg="mod">
          <ac:chgData name="Robert Wood" userId="16ac54d2-70c7-4f25-911e-553c885e1c73" providerId="ADAL" clId="{FD62B91D-F3F6-4B3B-A7F2-DADA308F8791}" dt="2020-08-18T19:09:54.886" v="409" actId="14100"/>
          <ac:spMkLst>
            <pc:docMk/>
            <pc:sldMk cId="3399858139" sldId="1398"/>
            <ac:spMk id="27" creationId="{33F6C1E0-A888-455A-85DB-FC67BA537080}"/>
          </ac:spMkLst>
        </pc:spChg>
        <pc:grpChg chg="del">
          <ac:chgData name="Robert Wood" userId="16ac54d2-70c7-4f25-911e-553c885e1c73" providerId="ADAL" clId="{FD62B91D-F3F6-4B3B-A7F2-DADA308F8791}" dt="2020-08-25T21:33:41.667" v="1158" actId="21"/>
          <ac:grpSpMkLst>
            <pc:docMk/>
            <pc:sldMk cId="3399858139" sldId="1398"/>
            <ac:grpSpMk id="13" creationId="{7F608283-3ECD-4ADF-BA22-C71598CEC03D}"/>
          </ac:grpSpMkLst>
        </pc:grpChg>
      </pc:sldChg>
      <pc:sldChg chg="del">
        <pc:chgData name="Robert Wood" userId="16ac54d2-70c7-4f25-911e-553c885e1c73" providerId="ADAL" clId="{FD62B91D-F3F6-4B3B-A7F2-DADA308F8791}" dt="2020-08-18T21:28:38.320" v="865" actId="47"/>
        <pc:sldMkLst>
          <pc:docMk/>
          <pc:sldMk cId="211505208" sldId="1399"/>
        </pc:sldMkLst>
      </pc:sldChg>
    </pc:docChg>
  </pc:docChgLst>
  <pc:docChgLst>
    <pc:chgData name="Kelly Nguyen" userId="30c6bc55-6457-412a-8a90-d454007f5f13" providerId="ADAL" clId="{285550C9-152F-4C32-924C-FA7ECC23FC47}"/>
    <pc:docChg chg="undo modSld">
      <pc:chgData name="Kelly Nguyen" userId="30c6bc55-6457-412a-8a90-d454007f5f13" providerId="ADAL" clId="{285550C9-152F-4C32-924C-FA7ECC23FC47}" dt="2020-08-18T21:44:24.041" v="93" actId="113"/>
      <pc:docMkLst>
        <pc:docMk/>
      </pc:docMkLst>
      <pc:sldChg chg="modSp">
        <pc:chgData name="Kelly Nguyen" userId="30c6bc55-6457-412a-8a90-d454007f5f13" providerId="ADAL" clId="{285550C9-152F-4C32-924C-FA7ECC23FC47}" dt="2020-08-18T21:44:24.041" v="93" actId="113"/>
        <pc:sldMkLst>
          <pc:docMk/>
          <pc:sldMk cId="1509659519" sldId="1369"/>
        </pc:sldMkLst>
        <pc:spChg chg="mod">
          <ac:chgData name="Kelly Nguyen" userId="30c6bc55-6457-412a-8a90-d454007f5f13" providerId="ADAL" clId="{285550C9-152F-4C32-924C-FA7ECC23FC47}" dt="2020-08-18T21:44:19.514" v="90" actId="113"/>
          <ac:spMkLst>
            <pc:docMk/>
            <pc:sldMk cId="1509659519" sldId="1369"/>
            <ac:spMk id="15" creationId="{EC416FFF-AA8B-4095-9CB2-72E6A857CC8A}"/>
          </ac:spMkLst>
        </pc:spChg>
        <pc:spChg chg="mod">
          <ac:chgData name="Kelly Nguyen" userId="30c6bc55-6457-412a-8a90-d454007f5f13" providerId="ADAL" clId="{285550C9-152F-4C32-924C-FA7ECC23FC47}" dt="2020-08-18T21:44:22.878" v="92" actId="113"/>
          <ac:spMkLst>
            <pc:docMk/>
            <pc:sldMk cId="1509659519" sldId="1369"/>
            <ac:spMk id="26" creationId="{CAFC6505-B6BF-40BA-8AA8-753B78487A4D}"/>
          </ac:spMkLst>
        </pc:spChg>
        <pc:spChg chg="mod">
          <ac:chgData name="Kelly Nguyen" userId="30c6bc55-6457-412a-8a90-d454007f5f13" providerId="ADAL" clId="{285550C9-152F-4C32-924C-FA7ECC23FC47}" dt="2020-08-18T21:44:21.796" v="91" actId="113"/>
          <ac:spMkLst>
            <pc:docMk/>
            <pc:sldMk cId="1509659519" sldId="1369"/>
            <ac:spMk id="29" creationId="{1F317DAF-A7AC-42F5-8191-FC0C660CAD5A}"/>
          </ac:spMkLst>
        </pc:spChg>
        <pc:spChg chg="mod">
          <ac:chgData name="Kelly Nguyen" userId="30c6bc55-6457-412a-8a90-d454007f5f13" providerId="ADAL" clId="{285550C9-152F-4C32-924C-FA7ECC23FC47}" dt="2020-08-18T21:44:24.041" v="93" actId="113"/>
          <ac:spMkLst>
            <pc:docMk/>
            <pc:sldMk cId="1509659519" sldId="1369"/>
            <ac:spMk id="31" creationId="{BDDCC971-7A5C-4A57-AC62-D61AECB904E7}"/>
          </ac:spMkLst>
        </pc:spChg>
      </pc:sldChg>
      <pc:sldChg chg="modSp">
        <pc:chgData name="Kelly Nguyen" userId="30c6bc55-6457-412a-8a90-d454007f5f13" providerId="ADAL" clId="{285550C9-152F-4C32-924C-FA7ECC23FC47}" dt="2020-08-18T21:44:10.316" v="88" actId="1076"/>
        <pc:sldMkLst>
          <pc:docMk/>
          <pc:sldMk cId="4236130053" sldId="1370"/>
        </pc:sldMkLst>
        <pc:grpChg chg="mod">
          <ac:chgData name="Kelly Nguyen" userId="30c6bc55-6457-412a-8a90-d454007f5f13" providerId="ADAL" clId="{285550C9-152F-4C32-924C-FA7ECC23FC47}" dt="2020-08-18T21:44:10.316" v="88" actId="1076"/>
          <ac:grpSpMkLst>
            <pc:docMk/>
            <pc:sldMk cId="4236130053" sldId="1370"/>
            <ac:grpSpMk id="13" creationId="{7F608283-3ECD-4ADF-BA22-C71598CEC03D}"/>
          </ac:grpSpMkLst>
        </pc:grpChg>
        <pc:picChg chg="mod">
          <ac:chgData name="Kelly Nguyen" userId="30c6bc55-6457-412a-8a90-d454007f5f13" providerId="ADAL" clId="{285550C9-152F-4C32-924C-FA7ECC23FC47}" dt="2020-08-18T21:38:23.931" v="52" actId="29295"/>
          <ac:picMkLst>
            <pc:docMk/>
            <pc:sldMk cId="4236130053" sldId="1370"/>
            <ac:picMk id="35" creationId="{BA06B804-F853-46FB-8D0D-AB6FD50A06F5}"/>
          </ac:picMkLst>
        </pc:picChg>
      </pc:sldChg>
      <pc:sldChg chg="modSp">
        <pc:chgData name="Kelly Nguyen" userId="30c6bc55-6457-412a-8a90-d454007f5f13" providerId="ADAL" clId="{285550C9-152F-4C32-924C-FA7ECC23FC47}" dt="2020-08-18T21:44:08.222" v="83" actId="1076"/>
        <pc:sldMkLst>
          <pc:docMk/>
          <pc:sldMk cId="840382577" sldId="1371"/>
        </pc:sldMkLst>
        <pc:spChg chg="mod">
          <ac:chgData name="Kelly Nguyen" userId="30c6bc55-6457-412a-8a90-d454007f5f13" providerId="ADAL" clId="{285550C9-152F-4C32-924C-FA7ECC23FC47}" dt="2020-08-18T21:44:07.982" v="82" actId="1076"/>
          <ac:spMkLst>
            <pc:docMk/>
            <pc:sldMk cId="840382577" sldId="1371"/>
            <ac:spMk id="23" creationId="{B5475845-7C95-4299-B3C2-DF427B9044CE}"/>
          </ac:spMkLst>
        </pc:spChg>
        <pc:spChg chg="mod">
          <ac:chgData name="Kelly Nguyen" userId="30c6bc55-6457-412a-8a90-d454007f5f13" providerId="ADAL" clId="{285550C9-152F-4C32-924C-FA7ECC23FC47}" dt="2020-08-18T21:44:08.222" v="83" actId="1076"/>
          <ac:spMkLst>
            <pc:docMk/>
            <pc:sldMk cId="840382577" sldId="1371"/>
            <ac:spMk id="24" creationId="{E877B618-D545-4619-A8CE-F15B22769EB4}"/>
          </ac:spMkLst>
        </pc:spChg>
        <pc:picChg chg="mod">
          <ac:chgData name="Kelly Nguyen" userId="30c6bc55-6457-412a-8a90-d454007f5f13" providerId="ADAL" clId="{285550C9-152F-4C32-924C-FA7ECC23FC47}" dt="2020-08-18T21:38:45.700" v="61" actId="29295"/>
          <ac:picMkLst>
            <pc:docMk/>
            <pc:sldMk cId="840382577" sldId="1371"/>
            <ac:picMk id="4" creationId="{848115EB-3444-47D2-83CC-774FCC42F3B7}"/>
          </ac:picMkLst>
        </pc:picChg>
        <pc:picChg chg="mod">
          <ac:chgData name="Kelly Nguyen" userId="30c6bc55-6457-412a-8a90-d454007f5f13" providerId="ADAL" clId="{285550C9-152F-4C32-924C-FA7ECC23FC47}" dt="2020-08-18T21:42:14.596" v="77" actId="12788"/>
          <ac:picMkLst>
            <pc:docMk/>
            <pc:sldMk cId="840382577" sldId="1371"/>
            <ac:picMk id="9" creationId="{51B25EE9-3F61-4EE5-ABB3-04455744E537}"/>
          </ac:picMkLst>
        </pc:picChg>
      </pc:sldChg>
      <pc:sldChg chg="modSp">
        <pc:chgData name="Kelly Nguyen" userId="30c6bc55-6457-412a-8a90-d454007f5f13" providerId="ADAL" clId="{285550C9-152F-4C32-924C-FA7ECC23FC47}" dt="2020-08-18T21:37:08.153" v="10" actId="1076"/>
        <pc:sldMkLst>
          <pc:docMk/>
          <pc:sldMk cId="377136178" sldId="1388"/>
        </pc:sldMkLst>
        <pc:spChg chg="mod">
          <ac:chgData name="Kelly Nguyen" userId="30c6bc55-6457-412a-8a90-d454007f5f13" providerId="ADAL" clId="{285550C9-152F-4C32-924C-FA7ECC23FC47}" dt="2020-08-18T21:37:08.153" v="10" actId="1076"/>
          <ac:spMkLst>
            <pc:docMk/>
            <pc:sldMk cId="377136178" sldId="1388"/>
            <ac:spMk id="17" creationId="{B71803AF-25FF-45A7-98E1-97A6857AC9D2}"/>
          </ac:spMkLst>
        </pc:spChg>
      </pc:sldChg>
      <pc:sldChg chg="modSp">
        <pc:chgData name="Kelly Nguyen" userId="30c6bc55-6457-412a-8a90-d454007f5f13" providerId="ADAL" clId="{285550C9-152F-4C32-924C-FA7ECC23FC47}" dt="2020-08-18T21:44:10.929" v="89" actId="1076"/>
        <pc:sldMkLst>
          <pc:docMk/>
          <pc:sldMk cId="3601660904" sldId="1390"/>
        </pc:sldMkLst>
        <pc:grpChg chg="mod">
          <ac:chgData name="Kelly Nguyen" userId="30c6bc55-6457-412a-8a90-d454007f5f13" providerId="ADAL" clId="{285550C9-152F-4C32-924C-FA7ECC23FC47}" dt="2020-08-18T21:44:10.929" v="89" actId="1076"/>
          <ac:grpSpMkLst>
            <pc:docMk/>
            <pc:sldMk cId="3601660904" sldId="1390"/>
            <ac:grpSpMk id="4" creationId="{271D1DA0-A7D2-440C-96D4-AAD8D35EB297}"/>
          </ac:grpSpMkLst>
        </pc:grpChg>
        <pc:picChg chg="mod">
          <ac:chgData name="Kelly Nguyen" userId="30c6bc55-6457-412a-8a90-d454007f5f13" providerId="ADAL" clId="{285550C9-152F-4C32-924C-FA7ECC23FC47}" dt="2020-08-18T21:39:24.455" v="66" actId="1076"/>
          <ac:picMkLst>
            <pc:docMk/>
            <pc:sldMk cId="3601660904" sldId="1390"/>
            <ac:picMk id="26" creationId="{5C6EF848-B5AD-4F92-B499-898B3A0F85F5}"/>
          </ac:picMkLst>
        </pc:picChg>
      </pc:sldChg>
      <pc:sldChg chg="modSp">
        <pc:chgData name="Kelly Nguyen" userId="30c6bc55-6457-412a-8a90-d454007f5f13" providerId="ADAL" clId="{285550C9-152F-4C32-924C-FA7ECC23FC47}" dt="2020-08-18T21:38:39.131" v="59" actId="29295"/>
        <pc:sldMkLst>
          <pc:docMk/>
          <pc:sldMk cId="1162225930" sldId="1391"/>
        </pc:sldMkLst>
        <pc:picChg chg="mod">
          <ac:chgData name="Kelly Nguyen" userId="30c6bc55-6457-412a-8a90-d454007f5f13" providerId="ADAL" clId="{285550C9-152F-4C32-924C-FA7ECC23FC47}" dt="2020-08-18T21:38:39.131" v="59" actId="29295"/>
          <ac:picMkLst>
            <pc:docMk/>
            <pc:sldMk cId="1162225930" sldId="1391"/>
            <ac:picMk id="6" creationId="{BAD583B1-39A5-43D2-B311-63DAB5170D77}"/>
          </ac:picMkLst>
        </pc:picChg>
      </pc:sldChg>
      <pc:sldChg chg="modSp">
        <pc:chgData name="Kelly Nguyen" userId="30c6bc55-6457-412a-8a90-d454007f5f13" providerId="ADAL" clId="{285550C9-152F-4C32-924C-FA7ECC23FC47}" dt="2020-08-18T21:38:33.041" v="57" actId="29295"/>
        <pc:sldMkLst>
          <pc:docMk/>
          <pc:sldMk cId="3399858139" sldId="1398"/>
        </pc:sldMkLst>
        <pc:picChg chg="mod">
          <ac:chgData name="Kelly Nguyen" userId="30c6bc55-6457-412a-8a90-d454007f5f13" providerId="ADAL" clId="{285550C9-152F-4C32-924C-FA7ECC23FC47}" dt="2020-08-18T21:38:33.041" v="57" actId="29295"/>
          <ac:picMkLst>
            <pc:docMk/>
            <pc:sldMk cId="3399858139" sldId="1398"/>
            <ac:picMk id="35" creationId="{BA06B804-F853-46FB-8D0D-AB6FD50A06F5}"/>
          </ac:picMkLst>
        </pc:picChg>
      </pc:sldChg>
    </pc:docChg>
  </pc:docChgLst>
  <pc:docChgLst>
    <pc:chgData name="Robert Wood" userId="16ac54d2-70c7-4f25-911e-553c885e1c73" providerId="ADAL" clId="{9D4FCB2C-99E5-44F4-9073-B066D46B6D22}"/>
    <pc:docChg chg="custSel addSld delSld modSld modMainMaster">
      <pc:chgData name="Robert Wood" userId="16ac54d2-70c7-4f25-911e-553c885e1c73" providerId="ADAL" clId="{9D4FCB2C-99E5-44F4-9073-B066D46B6D22}" dt="2020-09-28T17:46:46.120" v="30" actId="22"/>
      <pc:docMkLst>
        <pc:docMk/>
      </pc:docMkLst>
      <pc:sldChg chg="del">
        <pc:chgData name="Robert Wood" userId="16ac54d2-70c7-4f25-911e-553c885e1c73" providerId="ADAL" clId="{9D4FCB2C-99E5-44F4-9073-B066D46B6D22}" dt="2020-09-28T17:41:53.978" v="0" actId="47"/>
        <pc:sldMkLst>
          <pc:docMk/>
          <pc:sldMk cId="127103650" sldId="1301"/>
        </pc:sldMkLst>
      </pc:sldChg>
      <pc:sldChg chg="del">
        <pc:chgData name="Robert Wood" userId="16ac54d2-70c7-4f25-911e-553c885e1c73" providerId="ADAL" clId="{9D4FCB2C-99E5-44F4-9073-B066D46B6D22}" dt="2020-09-28T17:41:53.978" v="0" actId="47"/>
        <pc:sldMkLst>
          <pc:docMk/>
          <pc:sldMk cId="1714466402" sldId="1342"/>
        </pc:sldMkLst>
      </pc:sldChg>
      <pc:sldChg chg="del">
        <pc:chgData name="Robert Wood" userId="16ac54d2-70c7-4f25-911e-553c885e1c73" providerId="ADAL" clId="{9D4FCB2C-99E5-44F4-9073-B066D46B6D22}" dt="2020-09-28T17:41:53.978" v="0" actId="47"/>
        <pc:sldMkLst>
          <pc:docMk/>
          <pc:sldMk cId="1509659519" sldId="1369"/>
        </pc:sldMkLst>
      </pc:sldChg>
      <pc:sldChg chg="del">
        <pc:chgData name="Robert Wood" userId="16ac54d2-70c7-4f25-911e-553c885e1c73" providerId="ADAL" clId="{9D4FCB2C-99E5-44F4-9073-B066D46B6D22}" dt="2020-09-28T17:41:53.978" v="0" actId="47"/>
        <pc:sldMkLst>
          <pc:docMk/>
          <pc:sldMk cId="4236130053" sldId="1370"/>
        </pc:sldMkLst>
      </pc:sldChg>
      <pc:sldChg chg="del">
        <pc:chgData name="Robert Wood" userId="16ac54d2-70c7-4f25-911e-553c885e1c73" providerId="ADAL" clId="{9D4FCB2C-99E5-44F4-9073-B066D46B6D22}" dt="2020-09-28T17:41:53.978" v="0" actId="47"/>
        <pc:sldMkLst>
          <pc:docMk/>
          <pc:sldMk cId="840382577" sldId="1371"/>
        </pc:sldMkLst>
      </pc:sldChg>
      <pc:sldChg chg="del">
        <pc:chgData name="Robert Wood" userId="16ac54d2-70c7-4f25-911e-553c885e1c73" providerId="ADAL" clId="{9D4FCB2C-99E5-44F4-9073-B066D46B6D22}" dt="2020-09-28T17:44:07.423" v="27" actId="47"/>
        <pc:sldMkLst>
          <pc:docMk/>
          <pc:sldMk cId="3488115388" sldId="1387"/>
        </pc:sldMkLst>
      </pc:sldChg>
      <pc:sldChg chg="del">
        <pc:chgData name="Robert Wood" userId="16ac54d2-70c7-4f25-911e-553c885e1c73" providerId="ADAL" clId="{9D4FCB2C-99E5-44F4-9073-B066D46B6D22}" dt="2020-09-28T17:41:53.978" v="0" actId="47"/>
        <pc:sldMkLst>
          <pc:docMk/>
          <pc:sldMk cId="377136178" sldId="1388"/>
        </pc:sldMkLst>
      </pc:sldChg>
      <pc:sldChg chg="addSp modSp new mod modClrScheme chgLayout">
        <pc:chgData name="Robert Wood" userId="16ac54d2-70c7-4f25-911e-553c885e1c73" providerId="ADAL" clId="{9D4FCB2C-99E5-44F4-9073-B066D46B6D22}" dt="2020-09-28T17:42:14.782" v="2" actId="700"/>
        <pc:sldMkLst>
          <pc:docMk/>
          <pc:sldMk cId="1410274380" sldId="1388"/>
        </pc:sldMkLst>
        <pc:spChg chg="mod ord">
          <ac:chgData name="Robert Wood" userId="16ac54d2-70c7-4f25-911e-553c885e1c73" providerId="ADAL" clId="{9D4FCB2C-99E5-44F4-9073-B066D46B6D22}" dt="2020-09-28T17:42:14.782" v="2" actId="700"/>
          <ac:spMkLst>
            <pc:docMk/>
            <pc:sldMk cId="1410274380" sldId="1388"/>
            <ac:spMk id="2" creationId="{E9BCEFA7-BE8E-4B52-9492-EF666F708BBD}"/>
          </ac:spMkLst>
        </pc:spChg>
        <pc:spChg chg="add mod ord">
          <ac:chgData name="Robert Wood" userId="16ac54d2-70c7-4f25-911e-553c885e1c73" providerId="ADAL" clId="{9D4FCB2C-99E5-44F4-9073-B066D46B6D22}" dt="2020-09-28T17:42:14.782" v="2" actId="700"/>
          <ac:spMkLst>
            <pc:docMk/>
            <pc:sldMk cId="1410274380" sldId="1388"/>
            <ac:spMk id="3" creationId="{6CCEA7E8-33C2-4D13-85A7-2F1311A27712}"/>
          </ac:spMkLst>
        </pc:spChg>
        <pc:spChg chg="add mod ord">
          <ac:chgData name="Robert Wood" userId="16ac54d2-70c7-4f25-911e-553c885e1c73" providerId="ADAL" clId="{9D4FCB2C-99E5-44F4-9073-B066D46B6D22}" dt="2020-09-28T17:42:14.782" v="2" actId="700"/>
          <ac:spMkLst>
            <pc:docMk/>
            <pc:sldMk cId="1410274380" sldId="1388"/>
            <ac:spMk id="4" creationId="{EE0CCDED-24C2-4567-A707-58CA9BD312BE}"/>
          </ac:spMkLst>
        </pc:spChg>
      </pc:sldChg>
      <pc:sldChg chg="addSp delSp modSp new mod chgLayout">
        <pc:chgData name="Robert Wood" userId="16ac54d2-70c7-4f25-911e-553c885e1c73" providerId="ADAL" clId="{9D4FCB2C-99E5-44F4-9073-B066D46B6D22}" dt="2020-09-28T17:42:27.150" v="4" actId="700"/>
        <pc:sldMkLst>
          <pc:docMk/>
          <pc:sldMk cId="3253448222" sldId="1389"/>
        </pc:sldMkLst>
        <pc:spChg chg="mod ord">
          <ac:chgData name="Robert Wood" userId="16ac54d2-70c7-4f25-911e-553c885e1c73" providerId="ADAL" clId="{9D4FCB2C-99E5-44F4-9073-B066D46B6D22}" dt="2020-09-28T17:42:27.150" v="4" actId="700"/>
          <ac:spMkLst>
            <pc:docMk/>
            <pc:sldMk cId="3253448222" sldId="1389"/>
            <ac:spMk id="2" creationId="{C1930689-451B-4D32-9045-7D3D9BC4979D}"/>
          </ac:spMkLst>
        </pc:spChg>
        <pc:spChg chg="del">
          <ac:chgData name="Robert Wood" userId="16ac54d2-70c7-4f25-911e-553c885e1c73" providerId="ADAL" clId="{9D4FCB2C-99E5-44F4-9073-B066D46B6D22}" dt="2020-09-28T17:42:27.150" v="4" actId="700"/>
          <ac:spMkLst>
            <pc:docMk/>
            <pc:sldMk cId="3253448222" sldId="1389"/>
            <ac:spMk id="3" creationId="{E772657B-06B9-4505-8CBA-B982B836D239}"/>
          </ac:spMkLst>
        </pc:spChg>
        <pc:spChg chg="add mod ord">
          <ac:chgData name="Robert Wood" userId="16ac54d2-70c7-4f25-911e-553c885e1c73" providerId="ADAL" clId="{9D4FCB2C-99E5-44F4-9073-B066D46B6D22}" dt="2020-09-28T17:42:27.150" v="4" actId="700"/>
          <ac:spMkLst>
            <pc:docMk/>
            <pc:sldMk cId="3253448222" sldId="1389"/>
            <ac:spMk id="4" creationId="{C5413EC1-857B-4214-9531-51F7ED1B1FD0}"/>
          </ac:spMkLst>
        </pc:spChg>
      </pc:sldChg>
      <pc:sldChg chg="del">
        <pc:chgData name="Robert Wood" userId="16ac54d2-70c7-4f25-911e-553c885e1c73" providerId="ADAL" clId="{9D4FCB2C-99E5-44F4-9073-B066D46B6D22}" dt="2020-09-28T17:41:53.978" v="0" actId="47"/>
        <pc:sldMkLst>
          <pc:docMk/>
          <pc:sldMk cId="4144356848" sldId="1389"/>
        </pc:sldMkLst>
      </pc:sldChg>
      <pc:sldChg chg="addSp delSp modSp new mod modClrScheme chgLayout">
        <pc:chgData name="Robert Wood" userId="16ac54d2-70c7-4f25-911e-553c885e1c73" providerId="ADAL" clId="{9D4FCB2C-99E5-44F4-9073-B066D46B6D22}" dt="2020-09-28T17:42:37.347" v="6" actId="700"/>
        <pc:sldMkLst>
          <pc:docMk/>
          <pc:sldMk cId="2295867446" sldId="1390"/>
        </pc:sldMkLst>
        <pc:spChg chg="mod ord">
          <ac:chgData name="Robert Wood" userId="16ac54d2-70c7-4f25-911e-553c885e1c73" providerId="ADAL" clId="{9D4FCB2C-99E5-44F4-9073-B066D46B6D22}" dt="2020-09-28T17:42:37.347" v="6" actId="700"/>
          <ac:spMkLst>
            <pc:docMk/>
            <pc:sldMk cId="2295867446" sldId="1390"/>
            <ac:spMk id="2" creationId="{8E4556B2-2C2F-4F3A-8FE9-432DDBBA136C}"/>
          </ac:spMkLst>
        </pc:spChg>
        <pc:spChg chg="del mod ord">
          <ac:chgData name="Robert Wood" userId="16ac54d2-70c7-4f25-911e-553c885e1c73" providerId="ADAL" clId="{9D4FCB2C-99E5-44F4-9073-B066D46B6D22}" dt="2020-09-28T17:42:37.347" v="6" actId="700"/>
          <ac:spMkLst>
            <pc:docMk/>
            <pc:sldMk cId="2295867446" sldId="1390"/>
            <ac:spMk id="3" creationId="{09F35CE4-F032-42EB-A922-63C796F1DD1A}"/>
          </ac:spMkLst>
        </pc:spChg>
        <pc:spChg chg="add mod ord">
          <ac:chgData name="Robert Wood" userId="16ac54d2-70c7-4f25-911e-553c885e1c73" providerId="ADAL" clId="{9D4FCB2C-99E5-44F4-9073-B066D46B6D22}" dt="2020-09-28T17:42:37.347" v="6" actId="700"/>
          <ac:spMkLst>
            <pc:docMk/>
            <pc:sldMk cId="2295867446" sldId="1390"/>
            <ac:spMk id="4" creationId="{083C3071-F66E-44D9-AD8C-98B1A48162A1}"/>
          </ac:spMkLst>
        </pc:spChg>
        <pc:spChg chg="add mod ord">
          <ac:chgData name="Robert Wood" userId="16ac54d2-70c7-4f25-911e-553c885e1c73" providerId="ADAL" clId="{9D4FCB2C-99E5-44F4-9073-B066D46B6D22}" dt="2020-09-28T17:42:37.347" v="6" actId="700"/>
          <ac:spMkLst>
            <pc:docMk/>
            <pc:sldMk cId="2295867446" sldId="1390"/>
            <ac:spMk id="5" creationId="{7553CAC1-B7CC-42F0-A4CF-2B712AB65E09}"/>
          </ac:spMkLst>
        </pc:spChg>
      </pc:sldChg>
      <pc:sldChg chg="del">
        <pc:chgData name="Robert Wood" userId="16ac54d2-70c7-4f25-911e-553c885e1c73" providerId="ADAL" clId="{9D4FCB2C-99E5-44F4-9073-B066D46B6D22}" dt="2020-09-28T17:41:53.978" v="0" actId="47"/>
        <pc:sldMkLst>
          <pc:docMk/>
          <pc:sldMk cId="3601660904" sldId="1390"/>
        </pc:sldMkLst>
      </pc:sldChg>
      <pc:sldChg chg="del">
        <pc:chgData name="Robert Wood" userId="16ac54d2-70c7-4f25-911e-553c885e1c73" providerId="ADAL" clId="{9D4FCB2C-99E5-44F4-9073-B066D46B6D22}" dt="2020-09-28T17:41:53.978" v="0" actId="47"/>
        <pc:sldMkLst>
          <pc:docMk/>
          <pc:sldMk cId="1162225930" sldId="1391"/>
        </pc:sldMkLst>
      </pc:sldChg>
      <pc:sldChg chg="addSp delSp modSp new mod modClrScheme chgLayout">
        <pc:chgData name="Robert Wood" userId="16ac54d2-70c7-4f25-911e-553c885e1c73" providerId="ADAL" clId="{9D4FCB2C-99E5-44F4-9073-B066D46B6D22}" dt="2020-09-28T17:42:45.884" v="8" actId="700"/>
        <pc:sldMkLst>
          <pc:docMk/>
          <pc:sldMk cId="1632322084" sldId="1391"/>
        </pc:sldMkLst>
        <pc:spChg chg="mod ord">
          <ac:chgData name="Robert Wood" userId="16ac54d2-70c7-4f25-911e-553c885e1c73" providerId="ADAL" clId="{9D4FCB2C-99E5-44F4-9073-B066D46B6D22}" dt="2020-09-28T17:42:45.884" v="8" actId="700"/>
          <ac:spMkLst>
            <pc:docMk/>
            <pc:sldMk cId="1632322084" sldId="1391"/>
            <ac:spMk id="2" creationId="{740ED68C-E47E-40AE-A9E8-57DC1FC3C7E9}"/>
          </ac:spMkLst>
        </pc:spChg>
        <pc:spChg chg="del mod ord">
          <ac:chgData name="Robert Wood" userId="16ac54d2-70c7-4f25-911e-553c885e1c73" providerId="ADAL" clId="{9D4FCB2C-99E5-44F4-9073-B066D46B6D22}" dt="2020-09-28T17:42:45.884" v="8" actId="700"/>
          <ac:spMkLst>
            <pc:docMk/>
            <pc:sldMk cId="1632322084" sldId="1391"/>
            <ac:spMk id="3" creationId="{728CD44F-E244-4179-B960-525BEE0838F4}"/>
          </ac:spMkLst>
        </pc:spChg>
        <pc:spChg chg="del mod ord">
          <ac:chgData name="Robert Wood" userId="16ac54d2-70c7-4f25-911e-553c885e1c73" providerId="ADAL" clId="{9D4FCB2C-99E5-44F4-9073-B066D46B6D22}" dt="2020-09-28T17:42:45.884" v="8" actId="700"/>
          <ac:spMkLst>
            <pc:docMk/>
            <pc:sldMk cId="1632322084" sldId="1391"/>
            <ac:spMk id="4" creationId="{407D9B21-3796-414B-AD31-BB476991B788}"/>
          </ac:spMkLst>
        </pc:spChg>
        <pc:spChg chg="add mod ord">
          <ac:chgData name="Robert Wood" userId="16ac54d2-70c7-4f25-911e-553c885e1c73" providerId="ADAL" clId="{9D4FCB2C-99E5-44F4-9073-B066D46B6D22}" dt="2020-09-28T17:42:45.884" v="8" actId="700"/>
          <ac:spMkLst>
            <pc:docMk/>
            <pc:sldMk cId="1632322084" sldId="1391"/>
            <ac:spMk id="5" creationId="{16C0673E-3F5B-49B3-828E-1B393020144E}"/>
          </ac:spMkLst>
        </pc:spChg>
        <pc:spChg chg="add mod ord">
          <ac:chgData name="Robert Wood" userId="16ac54d2-70c7-4f25-911e-553c885e1c73" providerId="ADAL" clId="{9D4FCB2C-99E5-44F4-9073-B066D46B6D22}" dt="2020-09-28T17:42:45.884" v="8" actId="700"/>
          <ac:spMkLst>
            <pc:docMk/>
            <pc:sldMk cId="1632322084" sldId="1391"/>
            <ac:spMk id="6" creationId="{DFE13C95-E245-4BCA-A8A5-480692BF422E}"/>
          </ac:spMkLst>
        </pc:spChg>
      </pc:sldChg>
      <pc:sldChg chg="addSp delSp modSp new mod modClrScheme chgLayout">
        <pc:chgData name="Robert Wood" userId="16ac54d2-70c7-4f25-911e-553c885e1c73" providerId="ADAL" clId="{9D4FCB2C-99E5-44F4-9073-B066D46B6D22}" dt="2020-09-28T17:42:55.155" v="10" actId="700"/>
        <pc:sldMkLst>
          <pc:docMk/>
          <pc:sldMk cId="3426515746" sldId="1392"/>
        </pc:sldMkLst>
        <pc:spChg chg="mod ord">
          <ac:chgData name="Robert Wood" userId="16ac54d2-70c7-4f25-911e-553c885e1c73" providerId="ADAL" clId="{9D4FCB2C-99E5-44F4-9073-B066D46B6D22}" dt="2020-09-28T17:42:55.155" v="10" actId="700"/>
          <ac:spMkLst>
            <pc:docMk/>
            <pc:sldMk cId="3426515746" sldId="1392"/>
            <ac:spMk id="2" creationId="{3DCEF232-8746-4240-8590-F97700199C95}"/>
          </ac:spMkLst>
        </pc:spChg>
        <pc:spChg chg="del mod ord">
          <ac:chgData name="Robert Wood" userId="16ac54d2-70c7-4f25-911e-553c885e1c73" providerId="ADAL" clId="{9D4FCB2C-99E5-44F4-9073-B066D46B6D22}" dt="2020-09-28T17:42:55.155" v="10" actId="700"/>
          <ac:spMkLst>
            <pc:docMk/>
            <pc:sldMk cId="3426515746" sldId="1392"/>
            <ac:spMk id="3" creationId="{199F185E-0AB6-45CA-9C33-0DB7EB1B6D22}"/>
          </ac:spMkLst>
        </pc:spChg>
        <pc:spChg chg="del mod ord">
          <ac:chgData name="Robert Wood" userId="16ac54d2-70c7-4f25-911e-553c885e1c73" providerId="ADAL" clId="{9D4FCB2C-99E5-44F4-9073-B066D46B6D22}" dt="2020-09-28T17:42:55.155" v="10" actId="700"/>
          <ac:spMkLst>
            <pc:docMk/>
            <pc:sldMk cId="3426515746" sldId="1392"/>
            <ac:spMk id="4" creationId="{DEF4205A-B4C8-400D-BE6B-10B2D68F7B90}"/>
          </ac:spMkLst>
        </pc:spChg>
        <pc:spChg chg="add mod ord">
          <ac:chgData name="Robert Wood" userId="16ac54d2-70c7-4f25-911e-553c885e1c73" providerId="ADAL" clId="{9D4FCB2C-99E5-44F4-9073-B066D46B6D22}" dt="2020-09-28T17:42:55.155" v="10" actId="700"/>
          <ac:spMkLst>
            <pc:docMk/>
            <pc:sldMk cId="3426515746" sldId="1392"/>
            <ac:spMk id="5" creationId="{89EE267C-8B4A-484C-9979-DBFF05315AB5}"/>
          </ac:spMkLst>
        </pc:spChg>
        <pc:spChg chg="add mod ord">
          <ac:chgData name="Robert Wood" userId="16ac54d2-70c7-4f25-911e-553c885e1c73" providerId="ADAL" clId="{9D4FCB2C-99E5-44F4-9073-B066D46B6D22}" dt="2020-09-28T17:42:55.155" v="10" actId="700"/>
          <ac:spMkLst>
            <pc:docMk/>
            <pc:sldMk cId="3426515746" sldId="1392"/>
            <ac:spMk id="6" creationId="{AE761FFD-6D44-4819-93F0-64E075753C01}"/>
          </ac:spMkLst>
        </pc:spChg>
        <pc:spChg chg="add mod ord">
          <ac:chgData name="Robert Wood" userId="16ac54d2-70c7-4f25-911e-553c885e1c73" providerId="ADAL" clId="{9D4FCB2C-99E5-44F4-9073-B066D46B6D22}" dt="2020-09-28T17:42:55.155" v="10" actId="700"/>
          <ac:spMkLst>
            <pc:docMk/>
            <pc:sldMk cId="3426515746" sldId="1392"/>
            <ac:spMk id="7" creationId="{7E971302-6CE9-4F63-A26F-C80384CE2560}"/>
          </ac:spMkLst>
        </pc:spChg>
      </pc:sldChg>
      <pc:sldChg chg="addSp delSp modSp new mod modClrScheme chgLayout">
        <pc:chgData name="Robert Wood" userId="16ac54d2-70c7-4f25-911e-553c885e1c73" providerId="ADAL" clId="{9D4FCB2C-99E5-44F4-9073-B066D46B6D22}" dt="2020-09-28T17:43:04.802" v="12" actId="700"/>
        <pc:sldMkLst>
          <pc:docMk/>
          <pc:sldMk cId="335095700" sldId="1393"/>
        </pc:sldMkLst>
        <pc:spChg chg="del mod ord">
          <ac:chgData name="Robert Wood" userId="16ac54d2-70c7-4f25-911e-553c885e1c73" providerId="ADAL" clId="{9D4FCB2C-99E5-44F4-9073-B066D46B6D22}" dt="2020-09-28T17:43:04.802" v="12" actId="700"/>
          <ac:spMkLst>
            <pc:docMk/>
            <pc:sldMk cId="335095700" sldId="1393"/>
            <ac:spMk id="2" creationId="{F1C2175D-1BB9-4CE6-9F0A-7AF986527938}"/>
          </ac:spMkLst>
        </pc:spChg>
        <pc:spChg chg="mod ord">
          <ac:chgData name="Robert Wood" userId="16ac54d2-70c7-4f25-911e-553c885e1c73" providerId="ADAL" clId="{9D4FCB2C-99E5-44F4-9073-B066D46B6D22}" dt="2020-09-28T17:43:04.802" v="12" actId="700"/>
          <ac:spMkLst>
            <pc:docMk/>
            <pc:sldMk cId="335095700" sldId="1393"/>
            <ac:spMk id="3" creationId="{A15D6E45-2701-4D75-9488-4C8AF2091006}"/>
          </ac:spMkLst>
        </pc:spChg>
        <pc:spChg chg="del mod ord">
          <ac:chgData name="Robert Wood" userId="16ac54d2-70c7-4f25-911e-553c885e1c73" providerId="ADAL" clId="{9D4FCB2C-99E5-44F4-9073-B066D46B6D22}" dt="2020-09-28T17:43:04.802" v="12" actId="700"/>
          <ac:spMkLst>
            <pc:docMk/>
            <pc:sldMk cId="335095700" sldId="1393"/>
            <ac:spMk id="4" creationId="{233FCBFB-40F4-4A20-BE15-BE808FF3334A}"/>
          </ac:spMkLst>
        </pc:spChg>
        <pc:spChg chg="del mod ord">
          <ac:chgData name="Robert Wood" userId="16ac54d2-70c7-4f25-911e-553c885e1c73" providerId="ADAL" clId="{9D4FCB2C-99E5-44F4-9073-B066D46B6D22}" dt="2020-09-28T17:43:04.802" v="12" actId="700"/>
          <ac:spMkLst>
            <pc:docMk/>
            <pc:sldMk cId="335095700" sldId="1393"/>
            <ac:spMk id="5" creationId="{DA4AF7DA-B5CE-4908-94FC-B1186D4041F0}"/>
          </ac:spMkLst>
        </pc:spChg>
        <pc:spChg chg="add mod ord">
          <ac:chgData name="Robert Wood" userId="16ac54d2-70c7-4f25-911e-553c885e1c73" providerId="ADAL" clId="{9D4FCB2C-99E5-44F4-9073-B066D46B6D22}" dt="2020-09-28T17:43:04.802" v="12" actId="700"/>
          <ac:spMkLst>
            <pc:docMk/>
            <pc:sldMk cId="335095700" sldId="1393"/>
            <ac:spMk id="6" creationId="{CD0DAAE7-4704-4519-A063-E87C61785F72}"/>
          </ac:spMkLst>
        </pc:spChg>
        <pc:spChg chg="add mod ord">
          <ac:chgData name="Robert Wood" userId="16ac54d2-70c7-4f25-911e-553c885e1c73" providerId="ADAL" clId="{9D4FCB2C-99E5-44F4-9073-B066D46B6D22}" dt="2020-09-28T17:43:04.802" v="12" actId="700"/>
          <ac:spMkLst>
            <pc:docMk/>
            <pc:sldMk cId="335095700" sldId="1393"/>
            <ac:spMk id="7" creationId="{800CC2F8-D3CA-497A-A2F1-6F2E7548FB99}"/>
          </ac:spMkLst>
        </pc:spChg>
        <pc:spChg chg="add mod ord">
          <ac:chgData name="Robert Wood" userId="16ac54d2-70c7-4f25-911e-553c885e1c73" providerId="ADAL" clId="{9D4FCB2C-99E5-44F4-9073-B066D46B6D22}" dt="2020-09-28T17:43:04.802" v="12" actId="700"/>
          <ac:spMkLst>
            <pc:docMk/>
            <pc:sldMk cId="335095700" sldId="1393"/>
            <ac:spMk id="8" creationId="{D94199D9-AF01-44C2-986A-08255ECFBFC1}"/>
          </ac:spMkLst>
        </pc:spChg>
        <pc:spChg chg="add mod ord">
          <ac:chgData name="Robert Wood" userId="16ac54d2-70c7-4f25-911e-553c885e1c73" providerId="ADAL" clId="{9D4FCB2C-99E5-44F4-9073-B066D46B6D22}" dt="2020-09-28T17:43:04.802" v="12" actId="700"/>
          <ac:spMkLst>
            <pc:docMk/>
            <pc:sldMk cId="335095700" sldId="1393"/>
            <ac:spMk id="9" creationId="{2FBA9CEC-75DE-4454-990F-D211F0F32049}"/>
          </ac:spMkLst>
        </pc:spChg>
      </pc:sldChg>
      <pc:sldChg chg="addSp delSp modSp new mod modClrScheme chgLayout">
        <pc:chgData name="Robert Wood" userId="16ac54d2-70c7-4f25-911e-553c885e1c73" providerId="ADAL" clId="{9D4FCB2C-99E5-44F4-9073-B066D46B6D22}" dt="2020-09-28T17:43:12.350" v="14" actId="700"/>
        <pc:sldMkLst>
          <pc:docMk/>
          <pc:sldMk cId="3983922959" sldId="1394"/>
        </pc:sldMkLst>
        <pc:spChg chg="mod ord">
          <ac:chgData name="Robert Wood" userId="16ac54d2-70c7-4f25-911e-553c885e1c73" providerId="ADAL" clId="{9D4FCB2C-99E5-44F4-9073-B066D46B6D22}" dt="2020-09-28T17:43:12.350" v="14" actId="700"/>
          <ac:spMkLst>
            <pc:docMk/>
            <pc:sldMk cId="3983922959" sldId="1394"/>
            <ac:spMk id="2" creationId="{23461A87-E277-4EB9-BE90-4761D530B902}"/>
          </ac:spMkLst>
        </pc:spChg>
        <pc:spChg chg="del mod ord">
          <ac:chgData name="Robert Wood" userId="16ac54d2-70c7-4f25-911e-553c885e1c73" providerId="ADAL" clId="{9D4FCB2C-99E5-44F4-9073-B066D46B6D22}" dt="2020-09-28T17:43:12.350" v="14" actId="700"/>
          <ac:spMkLst>
            <pc:docMk/>
            <pc:sldMk cId="3983922959" sldId="1394"/>
            <ac:spMk id="3" creationId="{9A001FF1-389D-4295-B822-634849EF8684}"/>
          </ac:spMkLst>
        </pc:spChg>
        <pc:spChg chg="del mod ord">
          <ac:chgData name="Robert Wood" userId="16ac54d2-70c7-4f25-911e-553c885e1c73" providerId="ADAL" clId="{9D4FCB2C-99E5-44F4-9073-B066D46B6D22}" dt="2020-09-28T17:43:12.350" v="14" actId="700"/>
          <ac:spMkLst>
            <pc:docMk/>
            <pc:sldMk cId="3983922959" sldId="1394"/>
            <ac:spMk id="4" creationId="{113D299A-3FE1-404C-AD35-17C7F7C213C9}"/>
          </ac:spMkLst>
        </pc:spChg>
        <pc:spChg chg="del mod ord">
          <ac:chgData name="Robert Wood" userId="16ac54d2-70c7-4f25-911e-553c885e1c73" providerId="ADAL" clId="{9D4FCB2C-99E5-44F4-9073-B066D46B6D22}" dt="2020-09-28T17:43:12.350" v="14" actId="700"/>
          <ac:spMkLst>
            <pc:docMk/>
            <pc:sldMk cId="3983922959" sldId="1394"/>
            <ac:spMk id="5" creationId="{9BB5C7C8-8218-4F46-A856-E02985EF43ED}"/>
          </ac:spMkLst>
        </pc:spChg>
        <pc:spChg chg="del mod ord">
          <ac:chgData name="Robert Wood" userId="16ac54d2-70c7-4f25-911e-553c885e1c73" providerId="ADAL" clId="{9D4FCB2C-99E5-44F4-9073-B066D46B6D22}" dt="2020-09-28T17:43:12.350" v="14" actId="700"/>
          <ac:spMkLst>
            <pc:docMk/>
            <pc:sldMk cId="3983922959" sldId="1394"/>
            <ac:spMk id="6" creationId="{D7382FB8-8229-44E1-877A-C2926A71DE35}"/>
          </ac:spMkLst>
        </pc:spChg>
        <pc:spChg chg="add mod ord">
          <ac:chgData name="Robert Wood" userId="16ac54d2-70c7-4f25-911e-553c885e1c73" providerId="ADAL" clId="{9D4FCB2C-99E5-44F4-9073-B066D46B6D22}" dt="2020-09-28T17:43:12.350" v="14" actId="700"/>
          <ac:spMkLst>
            <pc:docMk/>
            <pc:sldMk cId="3983922959" sldId="1394"/>
            <ac:spMk id="7" creationId="{92CD6C08-C471-41C1-B66F-8D21453200B7}"/>
          </ac:spMkLst>
        </pc:spChg>
        <pc:spChg chg="add mod ord">
          <ac:chgData name="Robert Wood" userId="16ac54d2-70c7-4f25-911e-553c885e1c73" providerId="ADAL" clId="{9D4FCB2C-99E5-44F4-9073-B066D46B6D22}" dt="2020-09-28T17:43:12.350" v="14" actId="700"/>
          <ac:spMkLst>
            <pc:docMk/>
            <pc:sldMk cId="3983922959" sldId="1394"/>
            <ac:spMk id="8" creationId="{131E45EA-FB0B-4283-AC3B-DF717E9A0B77}"/>
          </ac:spMkLst>
        </pc:spChg>
        <pc:spChg chg="add mod ord">
          <ac:chgData name="Robert Wood" userId="16ac54d2-70c7-4f25-911e-553c885e1c73" providerId="ADAL" clId="{9D4FCB2C-99E5-44F4-9073-B066D46B6D22}" dt="2020-09-28T17:43:12.350" v="14" actId="700"/>
          <ac:spMkLst>
            <pc:docMk/>
            <pc:sldMk cId="3983922959" sldId="1394"/>
            <ac:spMk id="9" creationId="{F882965B-4B74-4665-900B-5B52107FC857}"/>
          </ac:spMkLst>
        </pc:spChg>
        <pc:spChg chg="add mod ord">
          <ac:chgData name="Robert Wood" userId="16ac54d2-70c7-4f25-911e-553c885e1c73" providerId="ADAL" clId="{9D4FCB2C-99E5-44F4-9073-B066D46B6D22}" dt="2020-09-28T17:43:12.350" v="14" actId="700"/>
          <ac:spMkLst>
            <pc:docMk/>
            <pc:sldMk cId="3983922959" sldId="1394"/>
            <ac:spMk id="10" creationId="{EE9759B8-A961-4FAD-8BC3-9CB8E7F777B5}"/>
          </ac:spMkLst>
        </pc:spChg>
      </pc:sldChg>
      <pc:sldChg chg="addSp delSp modSp new mod modClrScheme chgLayout">
        <pc:chgData name="Robert Wood" userId="16ac54d2-70c7-4f25-911e-553c885e1c73" providerId="ADAL" clId="{9D4FCB2C-99E5-44F4-9073-B066D46B6D22}" dt="2020-09-28T17:43:21.434" v="16" actId="700"/>
        <pc:sldMkLst>
          <pc:docMk/>
          <pc:sldMk cId="541903313" sldId="1395"/>
        </pc:sldMkLst>
        <pc:spChg chg="mod ord">
          <ac:chgData name="Robert Wood" userId="16ac54d2-70c7-4f25-911e-553c885e1c73" providerId="ADAL" clId="{9D4FCB2C-99E5-44F4-9073-B066D46B6D22}" dt="2020-09-28T17:43:21.434" v="16" actId="700"/>
          <ac:spMkLst>
            <pc:docMk/>
            <pc:sldMk cId="541903313" sldId="1395"/>
            <ac:spMk id="2" creationId="{14EBAB18-22F1-40DB-89A6-82173910EFCF}"/>
          </ac:spMkLst>
        </pc:spChg>
        <pc:spChg chg="del mod ord">
          <ac:chgData name="Robert Wood" userId="16ac54d2-70c7-4f25-911e-553c885e1c73" providerId="ADAL" clId="{9D4FCB2C-99E5-44F4-9073-B066D46B6D22}" dt="2020-09-28T17:43:21.434" v="16" actId="700"/>
          <ac:spMkLst>
            <pc:docMk/>
            <pc:sldMk cId="541903313" sldId="1395"/>
            <ac:spMk id="3" creationId="{64CC1918-3CC1-4064-8555-691A6A2DC2D1}"/>
          </ac:spMkLst>
        </pc:spChg>
        <pc:spChg chg="del mod ord">
          <ac:chgData name="Robert Wood" userId="16ac54d2-70c7-4f25-911e-553c885e1c73" providerId="ADAL" clId="{9D4FCB2C-99E5-44F4-9073-B066D46B6D22}" dt="2020-09-28T17:43:21.434" v="16" actId="700"/>
          <ac:spMkLst>
            <pc:docMk/>
            <pc:sldMk cId="541903313" sldId="1395"/>
            <ac:spMk id="4" creationId="{08C65F20-9F20-4BE8-883D-6D2DC81CB967}"/>
          </ac:spMkLst>
        </pc:spChg>
        <pc:spChg chg="del mod ord">
          <ac:chgData name="Robert Wood" userId="16ac54d2-70c7-4f25-911e-553c885e1c73" providerId="ADAL" clId="{9D4FCB2C-99E5-44F4-9073-B066D46B6D22}" dt="2020-09-28T17:43:21.434" v="16" actId="700"/>
          <ac:spMkLst>
            <pc:docMk/>
            <pc:sldMk cId="541903313" sldId="1395"/>
            <ac:spMk id="5" creationId="{65BE8F31-A8DA-4437-A70E-708207628DB5}"/>
          </ac:spMkLst>
        </pc:spChg>
        <pc:spChg chg="del">
          <ac:chgData name="Robert Wood" userId="16ac54d2-70c7-4f25-911e-553c885e1c73" providerId="ADAL" clId="{9D4FCB2C-99E5-44F4-9073-B066D46B6D22}" dt="2020-09-28T17:43:21.434" v="16" actId="700"/>
          <ac:spMkLst>
            <pc:docMk/>
            <pc:sldMk cId="541903313" sldId="1395"/>
            <ac:spMk id="6" creationId="{BBF80668-309B-4DA2-8CB7-90331FB0E076}"/>
          </ac:spMkLst>
        </pc:spChg>
        <pc:spChg chg="add mod ord">
          <ac:chgData name="Robert Wood" userId="16ac54d2-70c7-4f25-911e-553c885e1c73" providerId="ADAL" clId="{9D4FCB2C-99E5-44F4-9073-B066D46B6D22}" dt="2020-09-28T17:43:21.434" v="16" actId="700"/>
          <ac:spMkLst>
            <pc:docMk/>
            <pc:sldMk cId="541903313" sldId="1395"/>
            <ac:spMk id="7" creationId="{8E6C6A63-13EA-4D4F-8A56-6AA0FF7CC78D}"/>
          </ac:spMkLst>
        </pc:spChg>
        <pc:spChg chg="add mod ord">
          <ac:chgData name="Robert Wood" userId="16ac54d2-70c7-4f25-911e-553c885e1c73" providerId="ADAL" clId="{9D4FCB2C-99E5-44F4-9073-B066D46B6D22}" dt="2020-09-28T17:43:21.434" v="16" actId="700"/>
          <ac:spMkLst>
            <pc:docMk/>
            <pc:sldMk cId="541903313" sldId="1395"/>
            <ac:spMk id="8" creationId="{5E345F46-56B9-4B24-92AB-93D8F3C4C110}"/>
          </ac:spMkLst>
        </pc:spChg>
        <pc:spChg chg="add mod ord">
          <ac:chgData name="Robert Wood" userId="16ac54d2-70c7-4f25-911e-553c885e1c73" providerId="ADAL" clId="{9D4FCB2C-99E5-44F4-9073-B066D46B6D22}" dt="2020-09-28T17:43:21.434" v="16" actId="700"/>
          <ac:spMkLst>
            <pc:docMk/>
            <pc:sldMk cId="541903313" sldId="1395"/>
            <ac:spMk id="9" creationId="{A5518C06-219C-4EE9-B664-9E98C0E17B93}"/>
          </ac:spMkLst>
        </pc:spChg>
      </pc:sldChg>
      <pc:sldChg chg="addSp delSp modSp new mod modClrScheme chgLayout">
        <pc:chgData name="Robert Wood" userId="16ac54d2-70c7-4f25-911e-553c885e1c73" providerId="ADAL" clId="{9D4FCB2C-99E5-44F4-9073-B066D46B6D22}" dt="2020-09-28T17:43:28.606" v="18" actId="700"/>
        <pc:sldMkLst>
          <pc:docMk/>
          <pc:sldMk cId="332916272" sldId="1396"/>
        </pc:sldMkLst>
        <pc:spChg chg="mod ord">
          <ac:chgData name="Robert Wood" userId="16ac54d2-70c7-4f25-911e-553c885e1c73" providerId="ADAL" clId="{9D4FCB2C-99E5-44F4-9073-B066D46B6D22}" dt="2020-09-28T17:43:28.606" v="18" actId="700"/>
          <ac:spMkLst>
            <pc:docMk/>
            <pc:sldMk cId="332916272" sldId="1396"/>
            <ac:spMk id="2" creationId="{8196840F-6A3B-42E6-9095-43A243BA8AE2}"/>
          </ac:spMkLst>
        </pc:spChg>
        <pc:spChg chg="del mod ord">
          <ac:chgData name="Robert Wood" userId="16ac54d2-70c7-4f25-911e-553c885e1c73" providerId="ADAL" clId="{9D4FCB2C-99E5-44F4-9073-B066D46B6D22}" dt="2020-09-28T17:43:28.606" v="18" actId="700"/>
          <ac:spMkLst>
            <pc:docMk/>
            <pc:sldMk cId="332916272" sldId="1396"/>
            <ac:spMk id="3" creationId="{6795511C-F271-4549-8374-CEDA08424AAE}"/>
          </ac:spMkLst>
        </pc:spChg>
        <pc:spChg chg="del mod ord">
          <ac:chgData name="Robert Wood" userId="16ac54d2-70c7-4f25-911e-553c885e1c73" providerId="ADAL" clId="{9D4FCB2C-99E5-44F4-9073-B066D46B6D22}" dt="2020-09-28T17:43:28.606" v="18" actId="700"/>
          <ac:spMkLst>
            <pc:docMk/>
            <pc:sldMk cId="332916272" sldId="1396"/>
            <ac:spMk id="4" creationId="{B11C69CD-D459-4C1A-BDCB-3E72872E984B}"/>
          </ac:spMkLst>
        </pc:spChg>
        <pc:spChg chg="del mod ord">
          <ac:chgData name="Robert Wood" userId="16ac54d2-70c7-4f25-911e-553c885e1c73" providerId="ADAL" clId="{9D4FCB2C-99E5-44F4-9073-B066D46B6D22}" dt="2020-09-28T17:43:28.606" v="18" actId="700"/>
          <ac:spMkLst>
            <pc:docMk/>
            <pc:sldMk cId="332916272" sldId="1396"/>
            <ac:spMk id="5" creationId="{B27AE844-A7AB-4729-B286-B57A2CC44CEF}"/>
          </ac:spMkLst>
        </pc:spChg>
        <pc:spChg chg="add mod ord">
          <ac:chgData name="Robert Wood" userId="16ac54d2-70c7-4f25-911e-553c885e1c73" providerId="ADAL" clId="{9D4FCB2C-99E5-44F4-9073-B066D46B6D22}" dt="2020-09-28T17:43:28.606" v="18" actId="700"/>
          <ac:spMkLst>
            <pc:docMk/>
            <pc:sldMk cId="332916272" sldId="1396"/>
            <ac:spMk id="6" creationId="{44E938C5-9CDB-40BB-8ED2-0922C9DD8DF3}"/>
          </ac:spMkLst>
        </pc:spChg>
        <pc:spChg chg="add mod ord">
          <ac:chgData name="Robert Wood" userId="16ac54d2-70c7-4f25-911e-553c885e1c73" providerId="ADAL" clId="{9D4FCB2C-99E5-44F4-9073-B066D46B6D22}" dt="2020-09-28T17:43:28.606" v="18" actId="700"/>
          <ac:spMkLst>
            <pc:docMk/>
            <pc:sldMk cId="332916272" sldId="1396"/>
            <ac:spMk id="7" creationId="{5D1FB9DF-3AE9-4E99-A706-E6F119BB7065}"/>
          </ac:spMkLst>
        </pc:spChg>
        <pc:spChg chg="add mod ord">
          <ac:chgData name="Robert Wood" userId="16ac54d2-70c7-4f25-911e-553c885e1c73" providerId="ADAL" clId="{9D4FCB2C-99E5-44F4-9073-B066D46B6D22}" dt="2020-09-28T17:43:28.606" v="18" actId="700"/>
          <ac:spMkLst>
            <pc:docMk/>
            <pc:sldMk cId="332916272" sldId="1396"/>
            <ac:spMk id="8" creationId="{2F9111C7-7337-482B-9D1D-EF1AE18141D8}"/>
          </ac:spMkLst>
        </pc:spChg>
      </pc:sldChg>
      <pc:sldChg chg="addSp delSp modSp new mod modClrScheme chgLayout">
        <pc:chgData name="Robert Wood" userId="16ac54d2-70c7-4f25-911e-553c885e1c73" providerId="ADAL" clId="{9D4FCB2C-99E5-44F4-9073-B066D46B6D22}" dt="2020-09-28T17:43:39.812" v="20" actId="700"/>
        <pc:sldMkLst>
          <pc:docMk/>
          <pc:sldMk cId="1786099865" sldId="1397"/>
        </pc:sldMkLst>
        <pc:spChg chg="mod ord">
          <ac:chgData name="Robert Wood" userId="16ac54d2-70c7-4f25-911e-553c885e1c73" providerId="ADAL" clId="{9D4FCB2C-99E5-44F4-9073-B066D46B6D22}" dt="2020-09-28T17:43:39.812" v="20" actId="700"/>
          <ac:spMkLst>
            <pc:docMk/>
            <pc:sldMk cId="1786099865" sldId="1397"/>
            <ac:spMk id="2" creationId="{FE7713AF-41F5-4670-A7AC-1AB02682E96A}"/>
          </ac:spMkLst>
        </pc:spChg>
        <pc:spChg chg="del mod ord">
          <ac:chgData name="Robert Wood" userId="16ac54d2-70c7-4f25-911e-553c885e1c73" providerId="ADAL" clId="{9D4FCB2C-99E5-44F4-9073-B066D46B6D22}" dt="2020-09-28T17:43:39.812" v="20" actId="700"/>
          <ac:spMkLst>
            <pc:docMk/>
            <pc:sldMk cId="1786099865" sldId="1397"/>
            <ac:spMk id="3" creationId="{A01A624E-0478-4038-9144-CF9DFDEE40B0}"/>
          </ac:spMkLst>
        </pc:spChg>
        <pc:spChg chg="del mod ord">
          <ac:chgData name="Robert Wood" userId="16ac54d2-70c7-4f25-911e-553c885e1c73" providerId="ADAL" clId="{9D4FCB2C-99E5-44F4-9073-B066D46B6D22}" dt="2020-09-28T17:43:39.812" v="20" actId="700"/>
          <ac:spMkLst>
            <pc:docMk/>
            <pc:sldMk cId="1786099865" sldId="1397"/>
            <ac:spMk id="4" creationId="{21A85672-CD8D-4CF8-9B50-1BEB5907A5D1}"/>
          </ac:spMkLst>
        </pc:spChg>
        <pc:spChg chg="del mod ord">
          <ac:chgData name="Robert Wood" userId="16ac54d2-70c7-4f25-911e-553c885e1c73" providerId="ADAL" clId="{9D4FCB2C-99E5-44F4-9073-B066D46B6D22}" dt="2020-09-28T17:43:39.812" v="20" actId="700"/>
          <ac:spMkLst>
            <pc:docMk/>
            <pc:sldMk cId="1786099865" sldId="1397"/>
            <ac:spMk id="5" creationId="{D81AC529-F18D-47A4-9EF0-6F2C95D9D467}"/>
          </ac:spMkLst>
        </pc:spChg>
        <pc:spChg chg="add mod ord">
          <ac:chgData name="Robert Wood" userId="16ac54d2-70c7-4f25-911e-553c885e1c73" providerId="ADAL" clId="{9D4FCB2C-99E5-44F4-9073-B066D46B6D22}" dt="2020-09-28T17:43:39.812" v="20" actId="700"/>
          <ac:spMkLst>
            <pc:docMk/>
            <pc:sldMk cId="1786099865" sldId="1397"/>
            <ac:spMk id="6" creationId="{6742A404-5CB1-44C9-95DC-28F0298D47E8}"/>
          </ac:spMkLst>
        </pc:spChg>
        <pc:spChg chg="add mod ord">
          <ac:chgData name="Robert Wood" userId="16ac54d2-70c7-4f25-911e-553c885e1c73" providerId="ADAL" clId="{9D4FCB2C-99E5-44F4-9073-B066D46B6D22}" dt="2020-09-28T17:43:39.812" v="20" actId="700"/>
          <ac:spMkLst>
            <pc:docMk/>
            <pc:sldMk cId="1786099865" sldId="1397"/>
            <ac:spMk id="7" creationId="{F414E6A5-885D-4122-A646-57658F2E8F69}"/>
          </ac:spMkLst>
        </pc:spChg>
        <pc:spChg chg="add mod ord">
          <ac:chgData name="Robert Wood" userId="16ac54d2-70c7-4f25-911e-553c885e1c73" providerId="ADAL" clId="{9D4FCB2C-99E5-44F4-9073-B066D46B6D22}" dt="2020-09-28T17:43:39.812" v="20" actId="700"/>
          <ac:spMkLst>
            <pc:docMk/>
            <pc:sldMk cId="1786099865" sldId="1397"/>
            <ac:spMk id="8" creationId="{4B8AC197-0A66-424C-ACDD-6FB14765D09D}"/>
          </ac:spMkLst>
        </pc:spChg>
        <pc:spChg chg="add mod ord">
          <ac:chgData name="Robert Wood" userId="16ac54d2-70c7-4f25-911e-553c885e1c73" providerId="ADAL" clId="{9D4FCB2C-99E5-44F4-9073-B066D46B6D22}" dt="2020-09-28T17:43:39.812" v="20" actId="700"/>
          <ac:spMkLst>
            <pc:docMk/>
            <pc:sldMk cId="1786099865" sldId="1397"/>
            <ac:spMk id="9" creationId="{47002284-C573-411C-A6BE-85B9E41D0B13}"/>
          </ac:spMkLst>
        </pc:spChg>
      </pc:sldChg>
      <pc:sldChg chg="addSp delSp modSp new mod modClrScheme chgLayout">
        <pc:chgData name="Robert Wood" userId="16ac54d2-70c7-4f25-911e-553c885e1c73" providerId="ADAL" clId="{9D4FCB2C-99E5-44F4-9073-B066D46B6D22}" dt="2020-09-28T17:43:45.887" v="22" actId="700"/>
        <pc:sldMkLst>
          <pc:docMk/>
          <pc:sldMk cId="9307770" sldId="1398"/>
        </pc:sldMkLst>
        <pc:spChg chg="mod ord">
          <ac:chgData name="Robert Wood" userId="16ac54d2-70c7-4f25-911e-553c885e1c73" providerId="ADAL" clId="{9D4FCB2C-99E5-44F4-9073-B066D46B6D22}" dt="2020-09-28T17:43:45.887" v="22" actId="700"/>
          <ac:spMkLst>
            <pc:docMk/>
            <pc:sldMk cId="9307770" sldId="1398"/>
            <ac:spMk id="2" creationId="{5D52E937-3941-40C3-BF0A-A14375D2FACF}"/>
          </ac:spMkLst>
        </pc:spChg>
        <pc:spChg chg="del mod ord">
          <ac:chgData name="Robert Wood" userId="16ac54d2-70c7-4f25-911e-553c885e1c73" providerId="ADAL" clId="{9D4FCB2C-99E5-44F4-9073-B066D46B6D22}" dt="2020-09-28T17:43:45.887" v="22" actId="700"/>
          <ac:spMkLst>
            <pc:docMk/>
            <pc:sldMk cId="9307770" sldId="1398"/>
            <ac:spMk id="3" creationId="{00069EE3-D4DB-4030-9279-BB54B359E55B}"/>
          </ac:spMkLst>
        </pc:spChg>
        <pc:spChg chg="del mod ord">
          <ac:chgData name="Robert Wood" userId="16ac54d2-70c7-4f25-911e-553c885e1c73" providerId="ADAL" clId="{9D4FCB2C-99E5-44F4-9073-B066D46B6D22}" dt="2020-09-28T17:43:45.887" v="22" actId="700"/>
          <ac:spMkLst>
            <pc:docMk/>
            <pc:sldMk cId="9307770" sldId="1398"/>
            <ac:spMk id="4" creationId="{FD53B79B-3484-40C9-8946-386E78527455}"/>
          </ac:spMkLst>
        </pc:spChg>
        <pc:spChg chg="del mod ord">
          <ac:chgData name="Robert Wood" userId="16ac54d2-70c7-4f25-911e-553c885e1c73" providerId="ADAL" clId="{9D4FCB2C-99E5-44F4-9073-B066D46B6D22}" dt="2020-09-28T17:43:45.887" v="22" actId="700"/>
          <ac:spMkLst>
            <pc:docMk/>
            <pc:sldMk cId="9307770" sldId="1398"/>
            <ac:spMk id="5" creationId="{8D425CE0-B0BE-40B2-9720-BE13501CF7F9}"/>
          </ac:spMkLst>
        </pc:spChg>
        <pc:spChg chg="del mod ord">
          <ac:chgData name="Robert Wood" userId="16ac54d2-70c7-4f25-911e-553c885e1c73" providerId="ADAL" clId="{9D4FCB2C-99E5-44F4-9073-B066D46B6D22}" dt="2020-09-28T17:43:45.887" v="22" actId="700"/>
          <ac:spMkLst>
            <pc:docMk/>
            <pc:sldMk cId="9307770" sldId="1398"/>
            <ac:spMk id="6" creationId="{19F888C2-C0F8-4974-B34D-FC22BA22B925}"/>
          </ac:spMkLst>
        </pc:spChg>
        <pc:spChg chg="add mod ord">
          <ac:chgData name="Robert Wood" userId="16ac54d2-70c7-4f25-911e-553c885e1c73" providerId="ADAL" clId="{9D4FCB2C-99E5-44F4-9073-B066D46B6D22}" dt="2020-09-28T17:43:45.887" v="22" actId="700"/>
          <ac:spMkLst>
            <pc:docMk/>
            <pc:sldMk cId="9307770" sldId="1398"/>
            <ac:spMk id="7" creationId="{875D3D2E-ECCC-49A3-A282-2B79AA17B4AE}"/>
          </ac:spMkLst>
        </pc:spChg>
        <pc:spChg chg="add mod ord">
          <ac:chgData name="Robert Wood" userId="16ac54d2-70c7-4f25-911e-553c885e1c73" providerId="ADAL" clId="{9D4FCB2C-99E5-44F4-9073-B066D46B6D22}" dt="2020-09-28T17:43:45.887" v="22" actId="700"/>
          <ac:spMkLst>
            <pc:docMk/>
            <pc:sldMk cId="9307770" sldId="1398"/>
            <ac:spMk id="8" creationId="{699F145C-6F23-44FC-A35C-8E3A999C57AB}"/>
          </ac:spMkLst>
        </pc:spChg>
        <pc:spChg chg="add mod ord">
          <ac:chgData name="Robert Wood" userId="16ac54d2-70c7-4f25-911e-553c885e1c73" providerId="ADAL" clId="{9D4FCB2C-99E5-44F4-9073-B066D46B6D22}" dt="2020-09-28T17:43:45.887" v="22" actId="700"/>
          <ac:spMkLst>
            <pc:docMk/>
            <pc:sldMk cId="9307770" sldId="1398"/>
            <ac:spMk id="9" creationId="{65E6E763-7AA7-41CF-89F3-E98BDE514F33}"/>
          </ac:spMkLst>
        </pc:spChg>
        <pc:spChg chg="add mod ord">
          <ac:chgData name="Robert Wood" userId="16ac54d2-70c7-4f25-911e-553c885e1c73" providerId="ADAL" clId="{9D4FCB2C-99E5-44F4-9073-B066D46B6D22}" dt="2020-09-28T17:43:45.887" v="22" actId="700"/>
          <ac:spMkLst>
            <pc:docMk/>
            <pc:sldMk cId="9307770" sldId="1398"/>
            <ac:spMk id="10" creationId="{C081F036-27D9-4BC9-A66A-B2A7E72F15C2}"/>
          </ac:spMkLst>
        </pc:spChg>
        <pc:spChg chg="add mod ord">
          <ac:chgData name="Robert Wood" userId="16ac54d2-70c7-4f25-911e-553c885e1c73" providerId="ADAL" clId="{9D4FCB2C-99E5-44F4-9073-B066D46B6D22}" dt="2020-09-28T17:43:45.887" v="22" actId="700"/>
          <ac:spMkLst>
            <pc:docMk/>
            <pc:sldMk cId="9307770" sldId="1398"/>
            <ac:spMk id="11" creationId="{12D8113A-7712-42DC-B348-E88B04151C32}"/>
          </ac:spMkLst>
        </pc:spChg>
      </pc:sldChg>
      <pc:sldChg chg="del">
        <pc:chgData name="Robert Wood" userId="16ac54d2-70c7-4f25-911e-553c885e1c73" providerId="ADAL" clId="{9D4FCB2C-99E5-44F4-9073-B066D46B6D22}" dt="2020-09-28T17:41:53.978" v="0" actId="47"/>
        <pc:sldMkLst>
          <pc:docMk/>
          <pc:sldMk cId="3399858139" sldId="1398"/>
        </pc:sldMkLst>
      </pc:sldChg>
      <pc:sldChg chg="addSp delSp modSp new mod modClrScheme chgLayout">
        <pc:chgData name="Robert Wood" userId="16ac54d2-70c7-4f25-911e-553c885e1c73" providerId="ADAL" clId="{9D4FCB2C-99E5-44F4-9073-B066D46B6D22}" dt="2020-09-28T17:43:52.135" v="24" actId="700"/>
        <pc:sldMkLst>
          <pc:docMk/>
          <pc:sldMk cId="1966267337" sldId="1399"/>
        </pc:sldMkLst>
        <pc:spChg chg="mod ord">
          <ac:chgData name="Robert Wood" userId="16ac54d2-70c7-4f25-911e-553c885e1c73" providerId="ADAL" clId="{9D4FCB2C-99E5-44F4-9073-B066D46B6D22}" dt="2020-09-28T17:43:52.135" v="24" actId="700"/>
          <ac:spMkLst>
            <pc:docMk/>
            <pc:sldMk cId="1966267337" sldId="1399"/>
            <ac:spMk id="2" creationId="{571AAC96-2E8F-432D-AF66-7DF4A1827E54}"/>
          </ac:spMkLst>
        </pc:spChg>
        <pc:spChg chg="del mod ord">
          <ac:chgData name="Robert Wood" userId="16ac54d2-70c7-4f25-911e-553c885e1c73" providerId="ADAL" clId="{9D4FCB2C-99E5-44F4-9073-B066D46B6D22}" dt="2020-09-28T17:43:52.135" v="24" actId="700"/>
          <ac:spMkLst>
            <pc:docMk/>
            <pc:sldMk cId="1966267337" sldId="1399"/>
            <ac:spMk id="3" creationId="{6AE9500C-0BB8-4024-B07A-598E796057E3}"/>
          </ac:spMkLst>
        </pc:spChg>
        <pc:spChg chg="del">
          <ac:chgData name="Robert Wood" userId="16ac54d2-70c7-4f25-911e-553c885e1c73" providerId="ADAL" clId="{9D4FCB2C-99E5-44F4-9073-B066D46B6D22}" dt="2020-09-28T17:43:52.135" v="24" actId="700"/>
          <ac:spMkLst>
            <pc:docMk/>
            <pc:sldMk cId="1966267337" sldId="1399"/>
            <ac:spMk id="4" creationId="{6DE7328A-2F6F-4B02-AB27-6BC966DCB57C}"/>
          </ac:spMkLst>
        </pc:spChg>
        <pc:spChg chg="del">
          <ac:chgData name="Robert Wood" userId="16ac54d2-70c7-4f25-911e-553c885e1c73" providerId="ADAL" clId="{9D4FCB2C-99E5-44F4-9073-B066D46B6D22}" dt="2020-09-28T17:43:52.135" v="24" actId="700"/>
          <ac:spMkLst>
            <pc:docMk/>
            <pc:sldMk cId="1966267337" sldId="1399"/>
            <ac:spMk id="5" creationId="{38B8DE70-3B0D-46FF-A11E-399A2A52E926}"/>
          </ac:spMkLst>
        </pc:spChg>
        <pc:spChg chg="del">
          <ac:chgData name="Robert Wood" userId="16ac54d2-70c7-4f25-911e-553c885e1c73" providerId="ADAL" clId="{9D4FCB2C-99E5-44F4-9073-B066D46B6D22}" dt="2020-09-28T17:43:52.135" v="24" actId="700"/>
          <ac:spMkLst>
            <pc:docMk/>
            <pc:sldMk cId="1966267337" sldId="1399"/>
            <ac:spMk id="6" creationId="{F36B715C-5369-444D-A31D-622946564D5A}"/>
          </ac:spMkLst>
        </pc:spChg>
        <pc:spChg chg="del">
          <ac:chgData name="Robert Wood" userId="16ac54d2-70c7-4f25-911e-553c885e1c73" providerId="ADAL" clId="{9D4FCB2C-99E5-44F4-9073-B066D46B6D22}" dt="2020-09-28T17:43:52.135" v="24" actId="700"/>
          <ac:spMkLst>
            <pc:docMk/>
            <pc:sldMk cId="1966267337" sldId="1399"/>
            <ac:spMk id="7" creationId="{EA75DCF9-412E-4A74-93E9-D67F026A375C}"/>
          </ac:spMkLst>
        </pc:spChg>
        <pc:spChg chg="add mod ord">
          <ac:chgData name="Robert Wood" userId="16ac54d2-70c7-4f25-911e-553c885e1c73" providerId="ADAL" clId="{9D4FCB2C-99E5-44F4-9073-B066D46B6D22}" dt="2020-09-28T17:43:52.135" v="24" actId="700"/>
          <ac:spMkLst>
            <pc:docMk/>
            <pc:sldMk cId="1966267337" sldId="1399"/>
            <ac:spMk id="8" creationId="{038C5CD2-DC83-445F-AC43-C1ECA44B4246}"/>
          </ac:spMkLst>
        </pc:spChg>
      </pc:sldChg>
      <pc:sldChg chg="delSp modSp new mod modClrScheme chgLayout">
        <pc:chgData name="Robert Wood" userId="16ac54d2-70c7-4f25-911e-553c885e1c73" providerId="ADAL" clId="{9D4FCB2C-99E5-44F4-9073-B066D46B6D22}" dt="2020-09-28T17:43:59.969" v="26" actId="700"/>
        <pc:sldMkLst>
          <pc:docMk/>
          <pc:sldMk cId="3195753865" sldId="1400"/>
        </pc:sldMkLst>
        <pc:spChg chg="del">
          <ac:chgData name="Robert Wood" userId="16ac54d2-70c7-4f25-911e-553c885e1c73" providerId="ADAL" clId="{9D4FCB2C-99E5-44F4-9073-B066D46B6D22}" dt="2020-09-28T17:43:59.969" v="26" actId="700"/>
          <ac:spMkLst>
            <pc:docMk/>
            <pc:sldMk cId="3195753865" sldId="1400"/>
            <ac:spMk id="2" creationId="{A2A38D10-FCC7-4DC1-8D9D-5CBC2BC12815}"/>
          </ac:spMkLst>
        </pc:spChg>
        <pc:spChg chg="mod ord">
          <ac:chgData name="Robert Wood" userId="16ac54d2-70c7-4f25-911e-553c885e1c73" providerId="ADAL" clId="{9D4FCB2C-99E5-44F4-9073-B066D46B6D22}" dt="2020-09-28T17:43:59.969" v="26" actId="700"/>
          <ac:spMkLst>
            <pc:docMk/>
            <pc:sldMk cId="3195753865" sldId="1400"/>
            <ac:spMk id="3" creationId="{A15A19AD-4CBA-4417-A916-0C2948B8BFCC}"/>
          </ac:spMkLst>
        </pc:spChg>
      </pc:sldChg>
      <pc:sldMasterChg chg="addSp delSp mod">
        <pc:chgData name="Robert Wood" userId="16ac54d2-70c7-4f25-911e-553c885e1c73" providerId="ADAL" clId="{9D4FCB2C-99E5-44F4-9073-B066D46B6D22}" dt="2020-09-28T17:46:46.120" v="30" actId="22"/>
        <pc:sldMasterMkLst>
          <pc:docMk/>
          <pc:sldMasterMk cId="957175760" sldId="2147483648"/>
        </pc:sldMasterMkLst>
        <pc:spChg chg="add">
          <ac:chgData name="Robert Wood" userId="16ac54d2-70c7-4f25-911e-553c885e1c73" providerId="ADAL" clId="{9D4FCB2C-99E5-44F4-9073-B066D46B6D22}" dt="2020-09-28T17:46:29.173" v="28" actId="22"/>
          <ac:spMkLst>
            <pc:docMk/>
            <pc:sldMasterMk cId="957175760" sldId="2147483648"/>
            <ac:spMk id="2" creationId="{34D7F36A-94ED-4BE4-9490-D0FACDEB610C}"/>
          </ac:spMkLst>
        </pc:spChg>
        <pc:picChg chg="add">
          <ac:chgData name="Robert Wood" userId="16ac54d2-70c7-4f25-911e-553c885e1c73" providerId="ADAL" clId="{9D4FCB2C-99E5-44F4-9073-B066D46B6D22}" dt="2020-09-28T17:46:46.120" v="30" actId="22"/>
          <ac:picMkLst>
            <pc:docMk/>
            <pc:sldMasterMk cId="957175760" sldId="2147483648"/>
            <ac:picMk id="4" creationId="{A15E6CA3-8ABD-4658-9C4C-435E06F63A5A}"/>
          </ac:picMkLst>
        </pc:picChg>
        <pc:picChg chg="del">
          <ac:chgData name="Robert Wood" userId="16ac54d2-70c7-4f25-911e-553c885e1c73" providerId="ADAL" clId="{9D4FCB2C-99E5-44F4-9073-B066D46B6D22}" dt="2020-09-28T17:46:37.341" v="29" actId="478"/>
          <ac:picMkLst>
            <pc:docMk/>
            <pc:sldMasterMk cId="957175760" sldId="2147483648"/>
            <ac:picMk id="5" creationId="{36A12855-6780-47A3-9CB1-BEF2EEC594BE}"/>
          </ac:picMkLst>
        </pc:picChg>
      </pc:sldMasterChg>
    </pc:docChg>
  </pc:docChgLst>
  <pc:docChgLst>
    <pc:chgData name="Kelly Nguyen" userId="30c6bc55-6457-412a-8a90-d454007f5f13" providerId="ADAL" clId="{5F3FFB4C-3B02-4ACA-8638-0060B7F368FA}"/>
    <pc:docChg chg="undo custSel addSld modSld sldOrd">
      <pc:chgData name="Kelly Nguyen" userId="30c6bc55-6457-412a-8a90-d454007f5f13" providerId="ADAL" clId="{5F3FFB4C-3B02-4ACA-8638-0060B7F368FA}" dt="2020-07-22T00:04:06.094" v="133" actId="166"/>
      <pc:docMkLst>
        <pc:docMk/>
      </pc:docMkLst>
      <pc:sldChg chg="addSp delSp modSp">
        <pc:chgData name="Kelly Nguyen" userId="30c6bc55-6457-412a-8a90-d454007f5f13" providerId="ADAL" clId="{5F3FFB4C-3B02-4ACA-8638-0060B7F368FA}" dt="2020-07-21T22:24:30.891" v="71" actId="1076"/>
        <pc:sldMkLst>
          <pc:docMk/>
          <pc:sldMk cId="1520621171" sldId="1218"/>
        </pc:sldMkLst>
        <pc:spChg chg="del">
          <ac:chgData name="Kelly Nguyen" userId="30c6bc55-6457-412a-8a90-d454007f5f13" providerId="ADAL" clId="{5F3FFB4C-3B02-4ACA-8638-0060B7F368FA}" dt="2020-07-21T21:08:55.168" v="15" actId="478"/>
          <ac:spMkLst>
            <pc:docMk/>
            <pc:sldMk cId="1520621171" sldId="1218"/>
            <ac:spMk id="24" creationId="{F03ED47D-008A-47E8-9119-77BA0B19A90E}"/>
          </ac:spMkLst>
        </pc:spChg>
        <pc:spChg chg="del">
          <ac:chgData name="Kelly Nguyen" userId="30c6bc55-6457-412a-8a90-d454007f5f13" providerId="ADAL" clId="{5F3FFB4C-3B02-4ACA-8638-0060B7F368FA}" dt="2020-07-21T17:06:01.951" v="6" actId="478"/>
          <ac:spMkLst>
            <pc:docMk/>
            <pc:sldMk cId="1520621171" sldId="1218"/>
            <ac:spMk id="26" creationId="{87C81F7A-5833-4F04-B7C3-8347934056B5}"/>
          </ac:spMkLst>
        </pc:spChg>
        <pc:spChg chg="del">
          <ac:chgData name="Kelly Nguyen" userId="30c6bc55-6457-412a-8a90-d454007f5f13" providerId="ADAL" clId="{5F3FFB4C-3B02-4ACA-8638-0060B7F368FA}" dt="2020-07-21T21:08:55.168" v="15" actId="478"/>
          <ac:spMkLst>
            <pc:docMk/>
            <pc:sldMk cId="1520621171" sldId="1218"/>
            <ac:spMk id="30" creationId="{9315172B-1933-46D6-AC78-3F2312092470}"/>
          </ac:spMkLst>
        </pc:spChg>
        <pc:picChg chg="add mod">
          <ac:chgData name="Kelly Nguyen" userId="30c6bc55-6457-412a-8a90-d454007f5f13" providerId="ADAL" clId="{5F3FFB4C-3B02-4ACA-8638-0060B7F368FA}" dt="2020-07-21T17:06:56.542" v="14" actId="14826"/>
          <ac:picMkLst>
            <pc:docMk/>
            <pc:sldMk cId="1520621171" sldId="1218"/>
            <ac:picMk id="11" creationId="{DDBE56CB-62DB-4BF2-B9C6-6E23A512F2B7}"/>
          </ac:picMkLst>
        </pc:picChg>
        <pc:picChg chg="add del mod">
          <ac:chgData name="Kelly Nguyen" userId="30c6bc55-6457-412a-8a90-d454007f5f13" providerId="ADAL" clId="{5F3FFB4C-3B02-4ACA-8638-0060B7F368FA}" dt="2020-07-21T17:06:49.788" v="13" actId="478"/>
          <ac:picMkLst>
            <pc:docMk/>
            <pc:sldMk cId="1520621171" sldId="1218"/>
            <ac:picMk id="13" creationId="{73DA113A-62F9-409E-A561-D4B7CF5561FE}"/>
          </ac:picMkLst>
        </pc:picChg>
        <pc:picChg chg="add mod">
          <ac:chgData name="Kelly Nguyen" userId="30c6bc55-6457-412a-8a90-d454007f5f13" providerId="ADAL" clId="{5F3FFB4C-3B02-4ACA-8638-0060B7F368FA}" dt="2020-07-21T22:24:30.891" v="71" actId="1076"/>
          <ac:picMkLst>
            <pc:docMk/>
            <pc:sldMk cId="1520621171" sldId="1218"/>
            <ac:picMk id="16" creationId="{ADBC5D7D-1B5C-42E0-8ACE-D7AC022D753F}"/>
          </ac:picMkLst>
        </pc:picChg>
        <pc:picChg chg="add mod">
          <ac:chgData name="Kelly Nguyen" userId="30c6bc55-6457-412a-8a90-d454007f5f13" providerId="ADAL" clId="{5F3FFB4C-3B02-4ACA-8638-0060B7F368FA}" dt="2020-07-21T22:24:30.891" v="71" actId="1076"/>
          <ac:picMkLst>
            <pc:docMk/>
            <pc:sldMk cId="1520621171" sldId="1218"/>
            <ac:picMk id="19" creationId="{8A25E827-872A-4870-AE1A-C94F86F5384D}"/>
          </ac:picMkLst>
        </pc:picChg>
        <pc:picChg chg="add mod">
          <ac:chgData name="Kelly Nguyen" userId="30c6bc55-6457-412a-8a90-d454007f5f13" providerId="ADAL" clId="{5F3FFB4C-3B02-4ACA-8638-0060B7F368FA}" dt="2020-07-21T21:54:46.695" v="34" actId="14826"/>
          <ac:picMkLst>
            <pc:docMk/>
            <pc:sldMk cId="1520621171" sldId="1218"/>
            <ac:picMk id="23" creationId="{D0D68B61-B712-4DA5-BA1B-7535394E7285}"/>
          </ac:picMkLst>
        </pc:picChg>
        <pc:picChg chg="add mod">
          <ac:chgData name="Kelly Nguyen" userId="30c6bc55-6457-412a-8a90-d454007f5f13" providerId="ADAL" clId="{5F3FFB4C-3B02-4ACA-8638-0060B7F368FA}" dt="2020-07-21T22:14:59.244" v="49" actId="1076"/>
          <ac:picMkLst>
            <pc:docMk/>
            <pc:sldMk cId="1520621171" sldId="1218"/>
            <ac:picMk id="25" creationId="{3007A246-579D-4B53-B550-6FA7D114A91A}"/>
          </ac:picMkLst>
        </pc:picChg>
        <pc:picChg chg="add mod">
          <ac:chgData name="Kelly Nguyen" userId="30c6bc55-6457-412a-8a90-d454007f5f13" providerId="ADAL" clId="{5F3FFB4C-3B02-4ACA-8638-0060B7F368FA}" dt="2020-07-21T22:18:05.486" v="64" actId="1076"/>
          <ac:picMkLst>
            <pc:docMk/>
            <pc:sldMk cId="1520621171" sldId="1218"/>
            <ac:picMk id="27" creationId="{806E852F-1E79-4D92-8812-17854BC81107}"/>
          </ac:picMkLst>
        </pc:picChg>
        <pc:picChg chg="add del mod">
          <ac:chgData name="Kelly Nguyen" userId="30c6bc55-6457-412a-8a90-d454007f5f13" providerId="ADAL" clId="{5F3FFB4C-3B02-4ACA-8638-0060B7F368FA}" dt="2020-07-21T22:17:56.655" v="61" actId="478"/>
          <ac:picMkLst>
            <pc:docMk/>
            <pc:sldMk cId="1520621171" sldId="1218"/>
            <ac:picMk id="32" creationId="{164CBDDB-BB82-4EC4-9CA0-0A9574BF23B1}"/>
          </ac:picMkLst>
        </pc:picChg>
        <pc:picChg chg="add mod">
          <ac:chgData name="Kelly Nguyen" userId="30c6bc55-6457-412a-8a90-d454007f5f13" providerId="ADAL" clId="{5F3FFB4C-3B02-4ACA-8638-0060B7F368FA}" dt="2020-07-21T22:24:24.612" v="70" actId="1076"/>
          <ac:picMkLst>
            <pc:docMk/>
            <pc:sldMk cId="1520621171" sldId="1218"/>
            <ac:picMk id="34" creationId="{D4DA525C-DEFA-4AEE-B809-C0116A9C809A}"/>
          </ac:picMkLst>
        </pc:picChg>
      </pc:sldChg>
      <pc:sldChg chg="addSp delSp modSp ord">
        <pc:chgData name="Kelly Nguyen" userId="30c6bc55-6457-412a-8a90-d454007f5f13" providerId="ADAL" clId="{5F3FFB4C-3B02-4ACA-8638-0060B7F368FA}" dt="2020-07-22T00:04:06.094" v="133" actId="166"/>
        <pc:sldMkLst>
          <pc:docMk/>
          <pc:sldMk cId="154876661" sldId="1362"/>
        </pc:sldMkLst>
        <pc:spChg chg="del">
          <ac:chgData name="Kelly Nguyen" userId="30c6bc55-6457-412a-8a90-d454007f5f13" providerId="ADAL" clId="{5F3FFB4C-3B02-4ACA-8638-0060B7F368FA}" dt="2020-07-21T22:37:55.584" v="102" actId="478"/>
          <ac:spMkLst>
            <pc:docMk/>
            <pc:sldMk cId="154876661" sldId="1362"/>
            <ac:spMk id="24" creationId="{F03ED47D-008A-47E8-9119-77BA0B19A90E}"/>
          </ac:spMkLst>
        </pc:spChg>
        <pc:spChg chg="del topLvl">
          <ac:chgData name="Kelly Nguyen" userId="30c6bc55-6457-412a-8a90-d454007f5f13" providerId="ADAL" clId="{5F3FFB4C-3B02-4ACA-8638-0060B7F368FA}" dt="2020-07-21T22:37:55.584" v="102" actId="478"/>
          <ac:spMkLst>
            <pc:docMk/>
            <pc:sldMk cId="154876661" sldId="1362"/>
            <ac:spMk id="30" creationId="{9315172B-1933-46D6-AC78-3F2312092470}"/>
          </ac:spMkLst>
        </pc:spChg>
        <pc:spChg chg="del topLvl">
          <ac:chgData name="Kelly Nguyen" userId="30c6bc55-6457-412a-8a90-d454007f5f13" providerId="ADAL" clId="{5F3FFB4C-3B02-4ACA-8638-0060B7F368FA}" dt="2020-07-21T22:37:55.584" v="102" actId="478"/>
          <ac:spMkLst>
            <pc:docMk/>
            <pc:sldMk cId="154876661" sldId="1362"/>
            <ac:spMk id="40" creationId="{8C650B4F-5E43-4C3C-ACBB-19C3998FD5B0}"/>
          </ac:spMkLst>
        </pc:spChg>
        <pc:spChg chg="del">
          <ac:chgData name="Kelly Nguyen" userId="30c6bc55-6457-412a-8a90-d454007f5f13" providerId="ADAL" clId="{5F3FFB4C-3B02-4ACA-8638-0060B7F368FA}" dt="2020-07-21T22:37:55.584" v="102" actId="478"/>
          <ac:spMkLst>
            <pc:docMk/>
            <pc:sldMk cId="154876661" sldId="1362"/>
            <ac:spMk id="42" creationId="{FD205E17-F7F9-4CE4-BEA2-5D43BC03B6EB}"/>
          </ac:spMkLst>
        </pc:spChg>
        <pc:grpChg chg="del">
          <ac:chgData name="Kelly Nguyen" userId="30c6bc55-6457-412a-8a90-d454007f5f13" providerId="ADAL" clId="{5F3FFB4C-3B02-4ACA-8638-0060B7F368FA}" dt="2020-07-21T22:37:55.584" v="102" actId="478"/>
          <ac:grpSpMkLst>
            <pc:docMk/>
            <pc:sldMk cId="154876661" sldId="1362"/>
            <ac:grpSpMk id="51" creationId="{6A59923A-503D-4551-813D-6B740E12D82F}"/>
          </ac:grpSpMkLst>
        </pc:grpChg>
        <pc:picChg chg="add mod ord">
          <ac:chgData name="Kelly Nguyen" userId="30c6bc55-6457-412a-8a90-d454007f5f13" providerId="ADAL" clId="{5F3FFB4C-3B02-4ACA-8638-0060B7F368FA}" dt="2020-07-22T00:04:06.094" v="133" actId="166"/>
          <ac:picMkLst>
            <pc:docMk/>
            <pc:sldMk cId="154876661" sldId="1362"/>
            <ac:picMk id="5" creationId="{E3C7DAA2-3258-4422-885E-10306DC4D67B}"/>
          </ac:picMkLst>
        </pc:picChg>
        <pc:picChg chg="add mod ord">
          <ac:chgData name="Kelly Nguyen" userId="30c6bc55-6457-412a-8a90-d454007f5f13" providerId="ADAL" clId="{5F3FFB4C-3B02-4ACA-8638-0060B7F368FA}" dt="2020-07-21T22:37:50.465" v="101" actId="167"/>
          <ac:picMkLst>
            <pc:docMk/>
            <pc:sldMk cId="154876661" sldId="1362"/>
            <ac:picMk id="7" creationId="{E7D2D159-E3ED-4ED2-9384-C3E81C4D790B}"/>
          </ac:picMkLst>
        </pc:picChg>
        <pc:picChg chg="add mod ord">
          <ac:chgData name="Kelly Nguyen" userId="30c6bc55-6457-412a-8a90-d454007f5f13" providerId="ADAL" clId="{5F3FFB4C-3B02-4ACA-8638-0060B7F368FA}" dt="2020-07-21T22:37:50.465" v="101" actId="167"/>
          <ac:picMkLst>
            <pc:docMk/>
            <pc:sldMk cId="154876661" sldId="1362"/>
            <ac:picMk id="9" creationId="{21E416FF-B713-43AE-9782-A3B2A407DB29}"/>
          </ac:picMkLst>
        </pc:picChg>
        <pc:picChg chg="add mod ord">
          <ac:chgData name="Kelly Nguyen" userId="30c6bc55-6457-412a-8a90-d454007f5f13" providerId="ADAL" clId="{5F3FFB4C-3B02-4ACA-8638-0060B7F368FA}" dt="2020-07-21T22:37:50.465" v="101" actId="167"/>
          <ac:picMkLst>
            <pc:docMk/>
            <pc:sldMk cId="154876661" sldId="1362"/>
            <ac:picMk id="11" creationId="{C85824ED-A5D5-4D87-B491-5FC3CFECC62A}"/>
          </ac:picMkLst>
        </pc:picChg>
        <pc:picChg chg="add mod ord">
          <ac:chgData name="Kelly Nguyen" userId="30c6bc55-6457-412a-8a90-d454007f5f13" providerId="ADAL" clId="{5F3FFB4C-3B02-4ACA-8638-0060B7F368FA}" dt="2020-07-22T00:04:00.891" v="131" actId="167"/>
          <ac:picMkLst>
            <pc:docMk/>
            <pc:sldMk cId="154876661" sldId="1362"/>
            <ac:picMk id="13" creationId="{15930A45-398D-435B-87AF-9389CAEF93B5}"/>
          </ac:picMkLst>
        </pc:picChg>
      </pc:sldChg>
      <pc:sldChg chg="delSp add">
        <pc:chgData name="Kelly Nguyen" userId="30c6bc55-6457-412a-8a90-d454007f5f13" providerId="ADAL" clId="{5F3FFB4C-3B02-4ACA-8638-0060B7F368FA}" dt="2020-07-21T22:37:08.617" v="92" actId="478"/>
        <pc:sldMkLst>
          <pc:docMk/>
          <pc:sldMk cId="2826207504" sldId="1363"/>
        </pc:sldMkLst>
        <pc:picChg chg="del">
          <ac:chgData name="Kelly Nguyen" userId="30c6bc55-6457-412a-8a90-d454007f5f13" providerId="ADAL" clId="{5F3FFB4C-3B02-4ACA-8638-0060B7F368FA}" dt="2020-07-21T22:37:08.617" v="92" actId="478"/>
          <ac:picMkLst>
            <pc:docMk/>
            <pc:sldMk cId="2826207504" sldId="1363"/>
            <ac:picMk id="5" creationId="{E3C7DAA2-3258-4422-885E-10306DC4D67B}"/>
          </ac:picMkLst>
        </pc:picChg>
        <pc:picChg chg="del">
          <ac:chgData name="Kelly Nguyen" userId="30c6bc55-6457-412a-8a90-d454007f5f13" providerId="ADAL" clId="{5F3FFB4C-3B02-4ACA-8638-0060B7F368FA}" dt="2020-07-21T22:37:08.617" v="92" actId="478"/>
          <ac:picMkLst>
            <pc:docMk/>
            <pc:sldMk cId="2826207504" sldId="1363"/>
            <ac:picMk id="7" creationId="{E7D2D159-E3ED-4ED2-9384-C3E81C4D790B}"/>
          </ac:picMkLst>
        </pc:picChg>
        <pc:picChg chg="del">
          <ac:chgData name="Kelly Nguyen" userId="30c6bc55-6457-412a-8a90-d454007f5f13" providerId="ADAL" clId="{5F3FFB4C-3B02-4ACA-8638-0060B7F368FA}" dt="2020-07-21T22:37:08.617" v="92" actId="478"/>
          <ac:picMkLst>
            <pc:docMk/>
            <pc:sldMk cId="2826207504" sldId="1363"/>
            <ac:picMk id="9" creationId="{21E416FF-B713-43AE-9782-A3B2A407DB29}"/>
          </ac:picMkLst>
        </pc:picChg>
        <pc:picChg chg="del">
          <ac:chgData name="Kelly Nguyen" userId="30c6bc55-6457-412a-8a90-d454007f5f13" providerId="ADAL" clId="{5F3FFB4C-3B02-4ACA-8638-0060B7F368FA}" dt="2020-07-21T22:37:08.617" v="92" actId="478"/>
          <ac:picMkLst>
            <pc:docMk/>
            <pc:sldMk cId="2826207504" sldId="1363"/>
            <ac:picMk id="11" creationId="{C85824ED-A5D5-4D87-B491-5FC3CFECC62A}"/>
          </ac:picMkLst>
        </pc:picChg>
      </pc:sldChg>
      <pc:sldChg chg="addSp delSp modSp add">
        <pc:chgData name="Kelly Nguyen" userId="30c6bc55-6457-412a-8a90-d454007f5f13" providerId="ADAL" clId="{5F3FFB4C-3B02-4ACA-8638-0060B7F368FA}" dt="2020-07-21T22:46:41.318" v="118" actId="478"/>
        <pc:sldMkLst>
          <pc:docMk/>
          <pc:sldMk cId="903399098" sldId="1364"/>
        </pc:sldMkLst>
        <pc:spChg chg="del topLvl">
          <ac:chgData name="Kelly Nguyen" userId="30c6bc55-6457-412a-8a90-d454007f5f13" providerId="ADAL" clId="{5F3FFB4C-3B02-4ACA-8638-0060B7F368FA}" dt="2020-07-21T22:46:41.318" v="118" actId="478"/>
          <ac:spMkLst>
            <pc:docMk/>
            <pc:sldMk cId="903399098" sldId="1364"/>
            <ac:spMk id="24" creationId="{F03ED47D-008A-47E8-9119-77BA0B19A90E}"/>
          </ac:spMkLst>
        </pc:spChg>
        <pc:spChg chg="del">
          <ac:chgData name="Kelly Nguyen" userId="30c6bc55-6457-412a-8a90-d454007f5f13" providerId="ADAL" clId="{5F3FFB4C-3B02-4ACA-8638-0060B7F368FA}" dt="2020-07-21T22:46:41.318" v="118" actId="478"/>
          <ac:spMkLst>
            <pc:docMk/>
            <pc:sldMk cId="903399098" sldId="1364"/>
            <ac:spMk id="30" creationId="{9315172B-1933-46D6-AC78-3F2312092470}"/>
          </ac:spMkLst>
        </pc:spChg>
        <pc:spChg chg="del">
          <ac:chgData name="Kelly Nguyen" userId="30c6bc55-6457-412a-8a90-d454007f5f13" providerId="ADAL" clId="{5F3FFB4C-3B02-4ACA-8638-0060B7F368FA}" dt="2020-07-21T22:46:41.318" v="118" actId="478"/>
          <ac:spMkLst>
            <pc:docMk/>
            <pc:sldMk cId="903399098" sldId="1364"/>
            <ac:spMk id="40" creationId="{8C650B4F-5E43-4C3C-ACBB-19C3998FD5B0}"/>
          </ac:spMkLst>
        </pc:spChg>
        <pc:spChg chg="del topLvl">
          <ac:chgData name="Kelly Nguyen" userId="30c6bc55-6457-412a-8a90-d454007f5f13" providerId="ADAL" clId="{5F3FFB4C-3B02-4ACA-8638-0060B7F368FA}" dt="2020-07-21T22:46:41.318" v="118" actId="478"/>
          <ac:spMkLst>
            <pc:docMk/>
            <pc:sldMk cId="903399098" sldId="1364"/>
            <ac:spMk id="42" creationId="{FD205E17-F7F9-4CE4-BEA2-5D43BC03B6EB}"/>
          </ac:spMkLst>
        </pc:spChg>
        <pc:grpChg chg="del">
          <ac:chgData name="Kelly Nguyen" userId="30c6bc55-6457-412a-8a90-d454007f5f13" providerId="ADAL" clId="{5F3FFB4C-3B02-4ACA-8638-0060B7F368FA}" dt="2020-07-21T22:46:41.318" v="118" actId="478"/>
          <ac:grpSpMkLst>
            <pc:docMk/>
            <pc:sldMk cId="903399098" sldId="1364"/>
            <ac:grpSpMk id="51" creationId="{6A59923A-503D-4551-813D-6B740E12D82F}"/>
          </ac:grpSpMkLst>
        </pc:grpChg>
        <pc:picChg chg="add mod ord">
          <ac:chgData name="Kelly Nguyen" userId="30c6bc55-6457-412a-8a90-d454007f5f13" providerId="ADAL" clId="{5F3FFB4C-3B02-4ACA-8638-0060B7F368FA}" dt="2020-07-21T22:46:34.330" v="117" actId="167"/>
          <ac:picMkLst>
            <pc:docMk/>
            <pc:sldMk cId="903399098" sldId="1364"/>
            <ac:picMk id="5" creationId="{BB2015D1-37AF-43B5-A054-9E586B9C0D86}"/>
          </ac:picMkLst>
        </pc:picChg>
        <pc:picChg chg="add mod ord">
          <ac:chgData name="Kelly Nguyen" userId="30c6bc55-6457-412a-8a90-d454007f5f13" providerId="ADAL" clId="{5F3FFB4C-3B02-4ACA-8638-0060B7F368FA}" dt="2020-07-21T22:46:34.330" v="117" actId="167"/>
          <ac:picMkLst>
            <pc:docMk/>
            <pc:sldMk cId="903399098" sldId="1364"/>
            <ac:picMk id="7" creationId="{E719F2F0-636B-4AB9-8642-6E1EFAC928A5}"/>
          </ac:picMkLst>
        </pc:picChg>
        <pc:picChg chg="add mod ord">
          <ac:chgData name="Kelly Nguyen" userId="30c6bc55-6457-412a-8a90-d454007f5f13" providerId="ADAL" clId="{5F3FFB4C-3B02-4ACA-8638-0060B7F368FA}" dt="2020-07-21T22:46:34.330" v="117" actId="167"/>
          <ac:picMkLst>
            <pc:docMk/>
            <pc:sldMk cId="903399098" sldId="1364"/>
            <ac:picMk id="16" creationId="{85C4BC46-6EE7-4D10-BF77-008A0D3F6B8E}"/>
          </ac:picMkLst>
        </pc:picChg>
        <pc:picChg chg="add mod ord">
          <ac:chgData name="Kelly Nguyen" userId="30c6bc55-6457-412a-8a90-d454007f5f13" providerId="ADAL" clId="{5F3FFB4C-3B02-4ACA-8638-0060B7F368FA}" dt="2020-07-21T22:46:34.330" v="117" actId="167"/>
          <ac:picMkLst>
            <pc:docMk/>
            <pc:sldMk cId="903399098" sldId="1364"/>
            <ac:picMk id="17" creationId="{BC04CDCA-1564-4E76-94B7-D705AECB3D9D}"/>
          </ac:picMkLst>
        </pc:picChg>
      </pc:sldChg>
    </pc:docChg>
  </pc:docChgLst>
  <pc:docChgLst>
    <pc:chgData name="Robert Wood" userId="16ac54d2-70c7-4f25-911e-553c885e1c73" providerId="ADAL" clId="{4615E04D-3F3B-406B-A20B-4016AB605681}"/>
    <pc:docChg chg="custSel delSld modSld">
      <pc:chgData name="Robert Wood" userId="16ac54d2-70c7-4f25-911e-553c885e1c73" providerId="ADAL" clId="{4615E04D-3F3B-406B-A20B-4016AB605681}" dt="2020-11-11T00:34:57.222" v="3" actId="207"/>
      <pc:docMkLst>
        <pc:docMk/>
      </pc:docMkLst>
      <pc:sldChg chg="modSp mod">
        <pc:chgData name="Robert Wood" userId="16ac54d2-70c7-4f25-911e-553c885e1c73" providerId="ADAL" clId="{4615E04D-3F3B-406B-A20B-4016AB605681}" dt="2020-11-11T00:34:57.222" v="3" actId="207"/>
        <pc:sldMkLst>
          <pc:docMk/>
          <pc:sldMk cId="3488115388" sldId="1387"/>
        </pc:sldMkLst>
        <pc:spChg chg="mod">
          <ac:chgData name="Robert Wood" userId="16ac54d2-70c7-4f25-911e-553c885e1c73" providerId="ADAL" clId="{4615E04D-3F3B-406B-A20B-4016AB605681}" dt="2020-11-11T00:34:57.222" v="3" actId="207"/>
          <ac:spMkLst>
            <pc:docMk/>
            <pc:sldMk cId="3488115388" sldId="1387"/>
            <ac:spMk id="6" creationId="{A7499DC5-167C-4814-9423-5924EAE66064}"/>
          </ac:spMkLst>
        </pc:spChg>
      </pc:sldChg>
      <pc:sldChg chg="delSp modSp del mod modClrScheme chgLayout">
        <pc:chgData name="Robert Wood" userId="16ac54d2-70c7-4f25-911e-553c885e1c73" providerId="ADAL" clId="{4615E04D-3F3B-406B-A20B-4016AB605681}" dt="2020-11-04T18:42:50.741" v="2" actId="47"/>
        <pc:sldMkLst>
          <pc:docMk/>
          <pc:sldMk cId="1410274380" sldId="1388"/>
        </pc:sldMkLst>
        <pc:spChg chg="mod ord">
          <ac:chgData name="Robert Wood" userId="16ac54d2-70c7-4f25-911e-553c885e1c73" providerId="ADAL" clId="{4615E04D-3F3B-406B-A20B-4016AB605681}" dt="2020-11-04T18:41:44.476" v="1" actId="700"/>
          <ac:spMkLst>
            <pc:docMk/>
            <pc:sldMk cId="1410274380" sldId="1388"/>
            <ac:spMk id="2" creationId="{E9BCEFA7-BE8E-4B52-9492-EF666F708BBD}"/>
          </ac:spMkLst>
        </pc:spChg>
        <pc:spChg chg="del">
          <ac:chgData name="Robert Wood" userId="16ac54d2-70c7-4f25-911e-553c885e1c73" providerId="ADAL" clId="{4615E04D-3F3B-406B-A20B-4016AB605681}" dt="2020-11-04T18:41:44.476" v="1" actId="700"/>
          <ac:spMkLst>
            <pc:docMk/>
            <pc:sldMk cId="1410274380" sldId="1388"/>
            <ac:spMk id="3" creationId="{6CCEA7E8-33C2-4D13-85A7-2F1311A27712}"/>
          </ac:spMkLst>
        </pc:spChg>
        <pc:spChg chg="del">
          <ac:chgData name="Robert Wood" userId="16ac54d2-70c7-4f25-911e-553c885e1c73" providerId="ADAL" clId="{4615E04D-3F3B-406B-A20B-4016AB605681}" dt="2020-11-04T18:41:44.476" v="1" actId="700"/>
          <ac:spMkLst>
            <pc:docMk/>
            <pc:sldMk cId="1410274380" sldId="1388"/>
            <ac:spMk id="4" creationId="{EE0CCDED-24C2-4567-A707-58CA9BD312BE}"/>
          </ac:spMkLst>
        </pc:spChg>
      </pc:sldChg>
      <pc:sldChg chg="del">
        <pc:chgData name="Robert Wood" userId="16ac54d2-70c7-4f25-911e-553c885e1c73" providerId="ADAL" clId="{4615E04D-3F3B-406B-A20B-4016AB605681}" dt="2020-11-04T18:41:39.670" v="0" actId="47"/>
        <pc:sldMkLst>
          <pc:docMk/>
          <pc:sldMk cId="3253448222" sldId="1389"/>
        </pc:sldMkLst>
      </pc:sldChg>
      <pc:sldChg chg="del">
        <pc:chgData name="Robert Wood" userId="16ac54d2-70c7-4f25-911e-553c885e1c73" providerId="ADAL" clId="{4615E04D-3F3B-406B-A20B-4016AB605681}" dt="2020-11-04T18:41:39.670" v="0" actId="47"/>
        <pc:sldMkLst>
          <pc:docMk/>
          <pc:sldMk cId="2295867446" sldId="1390"/>
        </pc:sldMkLst>
      </pc:sldChg>
      <pc:sldChg chg="del">
        <pc:chgData name="Robert Wood" userId="16ac54d2-70c7-4f25-911e-553c885e1c73" providerId="ADAL" clId="{4615E04D-3F3B-406B-A20B-4016AB605681}" dt="2020-11-04T18:41:39.670" v="0" actId="47"/>
        <pc:sldMkLst>
          <pc:docMk/>
          <pc:sldMk cId="1632322084" sldId="1391"/>
        </pc:sldMkLst>
      </pc:sldChg>
      <pc:sldChg chg="del">
        <pc:chgData name="Robert Wood" userId="16ac54d2-70c7-4f25-911e-553c885e1c73" providerId="ADAL" clId="{4615E04D-3F3B-406B-A20B-4016AB605681}" dt="2020-11-04T18:41:39.670" v="0" actId="47"/>
        <pc:sldMkLst>
          <pc:docMk/>
          <pc:sldMk cId="3426515746" sldId="1392"/>
        </pc:sldMkLst>
      </pc:sldChg>
      <pc:sldChg chg="del">
        <pc:chgData name="Robert Wood" userId="16ac54d2-70c7-4f25-911e-553c885e1c73" providerId="ADAL" clId="{4615E04D-3F3B-406B-A20B-4016AB605681}" dt="2020-11-04T18:41:39.670" v="0" actId="47"/>
        <pc:sldMkLst>
          <pc:docMk/>
          <pc:sldMk cId="335095700" sldId="1393"/>
        </pc:sldMkLst>
      </pc:sldChg>
      <pc:sldChg chg="del">
        <pc:chgData name="Robert Wood" userId="16ac54d2-70c7-4f25-911e-553c885e1c73" providerId="ADAL" clId="{4615E04D-3F3B-406B-A20B-4016AB605681}" dt="2020-11-04T18:41:39.670" v="0" actId="47"/>
        <pc:sldMkLst>
          <pc:docMk/>
          <pc:sldMk cId="3983922959" sldId="1394"/>
        </pc:sldMkLst>
      </pc:sldChg>
      <pc:sldChg chg="del">
        <pc:chgData name="Robert Wood" userId="16ac54d2-70c7-4f25-911e-553c885e1c73" providerId="ADAL" clId="{4615E04D-3F3B-406B-A20B-4016AB605681}" dt="2020-11-04T18:41:39.670" v="0" actId="47"/>
        <pc:sldMkLst>
          <pc:docMk/>
          <pc:sldMk cId="541903313" sldId="1395"/>
        </pc:sldMkLst>
      </pc:sldChg>
      <pc:sldChg chg="del">
        <pc:chgData name="Robert Wood" userId="16ac54d2-70c7-4f25-911e-553c885e1c73" providerId="ADAL" clId="{4615E04D-3F3B-406B-A20B-4016AB605681}" dt="2020-11-04T18:41:39.670" v="0" actId="47"/>
        <pc:sldMkLst>
          <pc:docMk/>
          <pc:sldMk cId="332916272" sldId="1396"/>
        </pc:sldMkLst>
      </pc:sldChg>
      <pc:sldChg chg="del">
        <pc:chgData name="Robert Wood" userId="16ac54d2-70c7-4f25-911e-553c885e1c73" providerId="ADAL" clId="{4615E04D-3F3B-406B-A20B-4016AB605681}" dt="2020-11-04T18:41:39.670" v="0" actId="47"/>
        <pc:sldMkLst>
          <pc:docMk/>
          <pc:sldMk cId="1786099865" sldId="1397"/>
        </pc:sldMkLst>
      </pc:sldChg>
      <pc:sldChg chg="del">
        <pc:chgData name="Robert Wood" userId="16ac54d2-70c7-4f25-911e-553c885e1c73" providerId="ADAL" clId="{4615E04D-3F3B-406B-A20B-4016AB605681}" dt="2020-11-04T18:41:39.670" v="0" actId="47"/>
        <pc:sldMkLst>
          <pc:docMk/>
          <pc:sldMk cId="9307770" sldId="1398"/>
        </pc:sldMkLst>
      </pc:sldChg>
      <pc:sldChg chg="del">
        <pc:chgData name="Robert Wood" userId="16ac54d2-70c7-4f25-911e-553c885e1c73" providerId="ADAL" clId="{4615E04D-3F3B-406B-A20B-4016AB605681}" dt="2020-11-04T18:41:39.670" v="0" actId="47"/>
        <pc:sldMkLst>
          <pc:docMk/>
          <pc:sldMk cId="1966267337" sldId="1399"/>
        </pc:sldMkLst>
      </pc:sldChg>
      <pc:sldChg chg="del">
        <pc:chgData name="Robert Wood" userId="16ac54d2-70c7-4f25-911e-553c885e1c73" providerId="ADAL" clId="{4615E04D-3F3B-406B-A20B-4016AB605681}" dt="2020-11-04T18:41:39.670" v="0" actId="47"/>
        <pc:sldMkLst>
          <pc:docMk/>
          <pc:sldMk cId="3195753865" sldId="140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2" tIns="46586" rIns="93172" bIns="46586" rtlCol="0"/>
          <a:lstStyle>
            <a:lvl1pPr algn="r">
              <a:defRPr sz="1300"/>
            </a:lvl1pPr>
          </a:lstStyle>
          <a:p>
            <a:fld id="{8AA92B8F-27E6-8D4C-BF76-8024A6D4E44A}" type="datetimeFigureOut">
              <a:rPr lang="en-US" smtClean="0"/>
              <a:t>3/9/2021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2" tIns="46586" rIns="93172" bIns="46586" rtlCol="0" anchor="b"/>
          <a:lstStyle>
            <a:lvl1pPr algn="r">
              <a:defRPr sz="1300"/>
            </a:lvl1pPr>
          </a:lstStyle>
          <a:p>
            <a:fld id="{EEEE2A37-C9FB-1546-8158-9D68516E8CC4}" type="slidenum">
              <a:rPr lang="en-US" smtClean="0"/>
              <a:t>‹#›</a:t>
            </a:fld>
            <a:endParaRPr lang="en-US"/>
          </a:p>
        </p:txBody>
      </p:sp>
    </p:spTree>
    <p:extLst>
      <p:ext uri="{BB962C8B-B14F-4D97-AF65-F5344CB8AC3E}">
        <p14:creationId xmlns:p14="http://schemas.microsoft.com/office/powerpoint/2010/main" val="1370455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777EA060-F2D7-574F-81A0-970820B446B9}" type="datetimeFigureOut">
              <a:rPr lang="en-US" smtClean="0"/>
              <a:t>3/9/2021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8DB9DFA9-0B94-5F43-B3C5-FAC242346E6E}" type="slidenum">
              <a:rPr lang="en-US" smtClean="0"/>
              <a:t>‹#›</a:t>
            </a:fld>
            <a:endParaRPr lang="en-US"/>
          </a:p>
        </p:txBody>
      </p:sp>
    </p:spTree>
    <p:extLst>
      <p:ext uri="{BB962C8B-B14F-4D97-AF65-F5344CB8AC3E}">
        <p14:creationId xmlns:p14="http://schemas.microsoft.com/office/powerpoint/2010/main" val="19689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600"/>
              </a:spcAft>
            </a:pPr>
            <a:r>
              <a:rPr lang="en-US" sz="1200" b="1" u="sng"/>
              <a:t>Defining IoT</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a:t>5 key concepts that lead us to a </a:t>
            </a:r>
            <a:r>
              <a:rPr lang="en-US" sz="1200" b="1" u="sng"/>
              <a:t>solution</a:t>
            </a:r>
            <a:r>
              <a:rPr lang="en-US" sz="1200" b="1"/>
              <a:t>. </a:t>
            </a:r>
          </a:p>
          <a:p>
            <a:pPr>
              <a:lnSpc>
                <a:spcPct val="100000"/>
              </a:lnSpc>
              <a:spcBef>
                <a:spcPts val="0"/>
              </a:spcBef>
              <a:spcAft>
                <a:spcPts val="600"/>
              </a:spcAft>
            </a:pPr>
            <a:r>
              <a:rPr lang="en-US" sz="1200" b="1" u="none"/>
              <a:t>Shows a </a:t>
            </a:r>
            <a:r>
              <a:rPr lang="en-US" sz="1200" b="1"/>
              <a:t>customer we deliver.</a:t>
            </a:r>
          </a:p>
          <a:p>
            <a:pPr>
              <a:lnSpc>
                <a:spcPct val="100000"/>
              </a:lnSpc>
              <a:spcBef>
                <a:spcPts val="0"/>
              </a:spcBef>
              <a:spcAft>
                <a:spcPts val="600"/>
              </a:spcAft>
            </a:pPr>
            <a:r>
              <a:rPr lang="en-US" sz="1200" b="1"/>
              <a:t>Comprehend – Different forms - Log Files, Event Triggers, Script Results, …</a:t>
            </a:r>
          </a:p>
          <a:p>
            <a:pPr>
              <a:lnSpc>
                <a:spcPct val="100000"/>
              </a:lnSpc>
              <a:spcBef>
                <a:spcPts val="0"/>
              </a:spcBef>
              <a:spcAft>
                <a:spcPts val="600"/>
              </a:spcAft>
            </a:pPr>
            <a:endParaRPr lang="en-US" sz="1200" b="1"/>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9DFA9-0B94-5F43-B3C5-FAC242346E6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8426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Defining an IoT Solution</a:t>
            </a:r>
          </a:p>
          <a:p>
            <a:r>
              <a:rPr lang="en-US"/>
              <a:t>3 Pieces: Single pane of glass to manage services and features to meet software and services requirements.</a:t>
            </a:r>
          </a:p>
          <a:p>
            <a:r>
              <a:rPr lang="en-US" err="1"/>
              <a:t>Harware</a:t>
            </a:r>
            <a:r>
              <a:rPr lang="en-US"/>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9DFA9-0B94-5F43-B3C5-FAC242346E6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0515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Contextual relevance of the customer.</a:t>
            </a:r>
          </a:p>
          <a:p>
            <a:r>
              <a:rPr lang="en-US"/>
              <a:t>Understanding the customer</a:t>
            </a:r>
          </a:p>
          <a:p>
            <a:r>
              <a:rPr lang="en-US"/>
              <a:t>Customer Intimacy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9DFA9-0B94-5F43-B3C5-FAC242346E6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3684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effectLst/>
                <a:latin typeface="Segoe UI" panose="020B0502040204020203" pitchFamily="34" charset="0"/>
              </a:rPr>
              <a:t>data641003</a:t>
            </a:r>
          </a:p>
        </p:txBody>
      </p:sp>
      <p:sp>
        <p:nvSpPr>
          <p:cNvPr id="4" name="Slide Number Placeholder 3"/>
          <p:cNvSpPr>
            <a:spLocks noGrp="1"/>
          </p:cNvSpPr>
          <p:nvPr>
            <p:ph type="sldNum" sz="quarter" idx="5"/>
          </p:nvPr>
        </p:nvSpPr>
        <p:spPr/>
        <p:txBody>
          <a:bodyPr/>
          <a:lstStyle/>
          <a:p>
            <a:fld id="{8DB9DFA9-0B94-5F43-B3C5-FAC242346E6E}" type="slidenum">
              <a:rPr lang="en-US" smtClean="0"/>
              <a:t>6</a:t>
            </a:fld>
            <a:endParaRPr lang="en-US"/>
          </a:p>
        </p:txBody>
      </p:sp>
    </p:spTree>
    <p:extLst>
      <p:ext uri="{BB962C8B-B14F-4D97-AF65-F5344CB8AC3E}">
        <p14:creationId xmlns:p14="http://schemas.microsoft.com/office/powerpoint/2010/main" val="1339667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B9DFA9-0B94-5F43-B3C5-FAC242346E6E}" type="slidenum">
              <a:rPr lang="en-US" smtClean="0"/>
              <a:t>7</a:t>
            </a:fld>
            <a:endParaRPr lang="en-US"/>
          </a:p>
        </p:txBody>
      </p:sp>
    </p:spTree>
    <p:extLst>
      <p:ext uri="{BB962C8B-B14F-4D97-AF65-F5344CB8AC3E}">
        <p14:creationId xmlns:p14="http://schemas.microsoft.com/office/powerpoint/2010/main" val="2960131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9DFA9-0B94-5F43-B3C5-FAC242346E6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4349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B9DFA9-0B94-5F43-B3C5-FAC242346E6E}" type="slidenum">
              <a:rPr lang="en-US" smtClean="0"/>
              <a:t>13</a:t>
            </a:fld>
            <a:endParaRPr lang="en-US"/>
          </a:p>
        </p:txBody>
      </p:sp>
    </p:spTree>
    <p:extLst>
      <p:ext uri="{BB962C8B-B14F-4D97-AF65-F5344CB8AC3E}">
        <p14:creationId xmlns:p14="http://schemas.microsoft.com/office/powerpoint/2010/main" val="740966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63E5DD-7D79-AA4C-A3D2-BC89EDB73164}" type="slidenum">
              <a:rPr lang="en-US" smtClean="0"/>
              <a:t>‹#›</a:t>
            </a:fld>
            <a:endParaRPr lang="en-US"/>
          </a:p>
        </p:txBody>
      </p:sp>
      <p:sp>
        <p:nvSpPr>
          <p:cNvPr id="3" name="Title 1">
            <a:extLst>
              <a:ext uri="{FF2B5EF4-FFF2-40B4-BE49-F238E27FC236}">
                <a16:creationId xmlns:a16="http://schemas.microsoft.com/office/drawing/2014/main" id="{4BC80E9D-5992-4117-9587-9E27D6EF4162}"/>
              </a:ext>
            </a:extLst>
          </p:cNvPr>
          <p:cNvSpPr>
            <a:spLocks noGrp="1"/>
          </p:cNvSpPr>
          <p:nvPr>
            <p:ph type="title" hasCustomPrompt="1"/>
          </p:nvPr>
        </p:nvSpPr>
        <p:spPr>
          <a:xfrm>
            <a:off x="1524000" y="914400"/>
            <a:ext cx="9144000" cy="1216342"/>
          </a:xfrm>
          <a:prstGeom prst="rect">
            <a:avLst/>
          </a:prstGeom>
        </p:spPr>
        <p:txBody>
          <a:bodyPr anchor="ctr">
            <a:normAutofit/>
          </a:bodyPr>
          <a:lstStyle>
            <a:lvl1pPr>
              <a:defRPr sz="4000"/>
            </a:lvl1pPr>
          </a:lstStyle>
          <a:p>
            <a:r>
              <a:rPr lang="en-US"/>
              <a:t>First Slide or Major Section  Divider</a:t>
            </a:r>
          </a:p>
        </p:txBody>
      </p:sp>
      <p:sp>
        <p:nvSpPr>
          <p:cNvPr id="5" name="Text Placeholder 4">
            <a:extLst>
              <a:ext uri="{FF2B5EF4-FFF2-40B4-BE49-F238E27FC236}">
                <a16:creationId xmlns:a16="http://schemas.microsoft.com/office/drawing/2014/main" id="{C7196D63-2A13-4FB7-8748-9D17654D229F}"/>
              </a:ext>
            </a:extLst>
          </p:cNvPr>
          <p:cNvSpPr>
            <a:spLocks noGrp="1"/>
          </p:cNvSpPr>
          <p:nvPr>
            <p:ph type="body" sz="quarter" idx="13" hasCustomPrompt="1"/>
          </p:nvPr>
        </p:nvSpPr>
        <p:spPr>
          <a:xfrm>
            <a:off x="4572000" y="3474720"/>
            <a:ext cx="5486400" cy="1371600"/>
          </a:xfrm>
        </p:spPr>
        <p:txBody>
          <a:bodyPr/>
          <a:lstStyle>
            <a:lvl1pPr>
              <a:defRPr b="1">
                <a:solidFill>
                  <a:schemeClr val="tx1"/>
                </a:solidFill>
              </a:defRPr>
            </a:lvl1pPr>
          </a:lstStyle>
          <a:p>
            <a:pPr lvl="0"/>
            <a:r>
              <a:rPr lang="en-US"/>
              <a:t>Tag line or other info.</a:t>
            </a:r>
          </a:p>
        </p:txBody>
      </p:sp>
    </p:spTree>
    <p:extLst>
      <p:ext uri="{BB962C8B-B14F-4D97-AF65-F5344CB8AC3E}">
        <p14:creationId xmlns:p14="http://schemas.microsoft.com/office/powerpoint/2010/main" val="118175710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2-Line Subtitle - Content Mediu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EA5141-3AF3-4F4F-B33B-DD7EDF907EEC}"/>
              </a:ext>
            </a:extLst>
          </p:cNvPr>
          <p:cNvSpPr/>
          <p:nvPr userDrawn="1"/>
        </p:nvSpPr>
        <p:spPr>
          <a:xfrm>
            <a:off x="914399" y="2560320"/>
            <a:ext cx="3840480" cy="3840480"/>
          </a:xfrm>
          <a:prstGeom prst="rect">
            <a:avLst/>
          </a:prstGeom>
          <a:solidFill>
            <a:schemeClr val="bg1">
              <a:lumMod val="95000"/>
            </a:schemeClr>
          </a:solidFill>
          <a:ln w="3175">
            <a:noFill/>
          </a:ln>
        </p:spPr>
        <p:txBody>
          <a:bodyPr wrap="square">
            <a:noAutofit/>
          </a:bodyPr>
          <a:lstStyle/>
          <a:p>
            <a:endParaRPr lang="en-US" sz="1100">
              <a:solidFill>
                <a:srgbClr val="36383B"/>
              </a:solidFill>
              <a:latin typeface="SF Pro Display" panose="00000500000000000000" pitchFamily="2" charset="0"/>
              <a:ea typeface="SF Pro Display" panose="00000500000000000000" pitchFamily="2" charset="0"/>
            </a:endParaRPr>
          </a:p>
        </p:txBody>
      </p:sp>
      <p:sp>
        <p:nvSpPr>
          <p:cNvPr id="3" name="Slide Number Placeholder 2">
            <a:extLst>
              <a:ext uri="{FF2B5EF4-FFF2-40B4-BE49-F238E27FC236}">
                <a16:creationId xmlns:a16="http://schemas.microsoft.com/office/drawing/2014/main" id="{2658D40F-AEE4-448B-BCC5-7D1A88C6BC22}"/>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6" name="Title 4">
            <a:extLst>
              <a:ext uri="{FF2B5EF4-FFF2-40B4-BE49-F238E27FC236}">
                <a16:creationId xmlns:a16="http://schemas.microsoft.com/office/drawing/2014/main" id="{8D295F80-65A2-4A44-94FA-27676819A71A}"/>
              </a:ext>
            </a:extLst>
          </p:cNvPr>
          <p:cNvSpPr>
            <a:spLocks noGrp="1"/>
          </p:cNvSpPr>
          <p:nvPr>
            <p:ph type="title" hasCustomPrompt="1"/>
          </p:nvPr>
        </p:nvSpPr>
        <p:spPr>
          <a:xfrm>
            <a:off x="914400" y="548640"/>
            <a:ext cx="10515600" cy="640080"/>
          </a:xfrm>
        </p:spPr>
        <p:txBody>
          <a:bodyPr>
            <a:noAutofit/>
          </a:bodyPr>
          <a:lstStyle>
            <a:lvl1pPr>
              <a:defRPr sz="4000">
                <a:solidFill>
                  <a:srgbClr val="848991"/>
                </a:solidFill>
              </a:defRPr>
            </a:lvl1pPr>
          </a:lstStyle>
          <a:p>
            <a:r>
              <a:rPr lang="en-US"/>
              <a:t>Title - Title Case or Sentence case.</a:t>
            </a:r>
          </a:p>
        </p:txBody>
      </p:sp>
      <p:sp>
        <p:nvSpPr>
          <p:cNvPr id="7" name="Text Placeholder 7">
            <a:extLst>
              <a:ext uri="{FF2B5EF4-FFF2-40B4-BE49-F238E27FC236}">
                <a16:creationId xmlns:a16="http://schemas.microsoft.com/office/drawing/2014/main" id="{3A099BD8-F006-4AEB-84D4-4807029B360A}"/>
              </a:ext>
            </a:extLst>
          </p:cNvPr>
          <p:cNvSpPr>
            <a:spLocks noGrp="1"/>
          </p:cNvSpPr>
          <p:nvPr>
            <p:ph type="body" sz="quarter" idx="12" hasCustomPrompt="1"/>
          </p:nvPr>
        </p:nvSpPr>
        <p:spPr>
          <a:xfrm>
            <a:off x="914400" y="1188720"/>
            <a:ext cx="10515600" cy="1005840"/>
          </a:xfrm>
        </p:spPr>
        <p:txBody>
          <a:bodyPr>
            <a:noAutofit/>
          </a:bodyPr>
          <a:lstStyle>
            <a:lvl1pPr>
              <a:defRPr sz="3200" b="1">
                <a:solidFill>
                  <a:schemeClr val="tx1"/>
                </a:solidFill>
              </a:defRPr>
            </a:lvl1pPr>
          </a:lstStyle>
          <a:p>
            <a:pPr lvl="0"/>
            <a:r>
              <a:rPr lang="en-US"/>
              <a:t>Value statement 1 in sentence case only.</a:t>
            </a:r>
            <a:br>
              <a:rPr lang="en-US"/>
            </a:br>
            <a:r>
              <a:rPr lang="en-US"/>
              <a:t>Optional value statement 2 in sentence case only.</a:t>
            </a:r>
          </a:p>
        </p:txBody>
      </p:sp>
      <p:sp>
        <p:nvSpPr>
          <p:cNvPr id="4" name="Text Placeholder 3">
            <a:extLst>
              <a:ext uri="{FF2B5EF4-FFF2-40B4-BE49-F238E27FC236}">
                <a16:creationId xmlns:a16="http://schemas.microsoft.com/office/drawing/2014/main" id="{0427BE67-6EF9-4919-B0E3-8D9026E909A9}"/>
              </a:ext>
            </a:extLst>
          </p:cNvPr>
          <p:cNvSpPr>
            <a:spLocks noGrp="1"/>
          </p:cNvSpPr>
          <p:nvPr>
            <p:ph type="body" sz="quarter" idx="13" hasCustomPrompt="1"/>
          </p:nvPr>
        </p:nvSpPr>
        <p:spPr>
          <a:xfrm>
            <a:off x="1005840" y="2651760"/>
            <a:ext cx="2926080" cy="3657600"/>
          </a:xfrm>
        </p:spPr>
        <p:txBody>
          <a:bodyPr>
            <a:normAutofit/>
          </a:bodyPr>
          <a:lstStyle>
            <a:lvl1pPr>
              <a:defRPr sz="1200" b="1">
                <a:solidFill>
                  <a:schemeClr val="tx1"/>
                </a:solidFill>
              </a:defRPr>
            </a:lvl1pPr>
            <a:lvl2pPr>
              <a:defRPr sz="1200"/>
            </a:lvl2pPr>
            <a:lvl3pPr>
              <a:defRPr sz="1100"/>
            </a:lvl3pPr>
            <a:lvl4pPr>
              <a:defRPr sz="1050"/>
            </a:lvl4pPr>
            <a:lvl5pPr>
              <a:defRPr sz="1000"/>
            </a:lvl5pPr>
          </a:lstStyle>
          <a:p>
            <a:pPr lvl="0"/>
            <a:r>
              <a:rPr lang="en-US"/>
              <a:t>HEADING 12 PT. BOLD CAPS</a:t>
            </a:r>
          </a:p>
          <a:p>
            <a:pPr lvl="0"/>
            <a:r>
              <a:rPr lang="en-US"/>
              <a:t>Content 12pt regular font</a:t>
            </a:r>
          </a:p>
        </p:txBody>
      </p:sp>
    </p:spTree>
    <p:extLst>
      <p:ext uri="{BB962C8B-B14F-4D97-AF65-F5344CB8AC3E}">
        <p14:creationId xmlns:p14="http://schemas.microsoft.com/office/powerpoint/2010/main" val="54124292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2-Line Subtitle - 2 Content Window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58D40F-AEE4-448B-BCC5-7D1A88C6BC2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63E5DD-7D79-AA4C-A3D2-BC89EDB73164}" type="slidenum">
              <a:rPr kumimoji="0" lang="en-US" sz="800" b="0" i="0" u="none" strike="noStrike" kern="1200" cap="none" spc="0" normalizeH="0" baseline="0" noProof="0" smtClean="0">
                <a:ln>
                  <a:noFill/>
                </a:ln>
                <a:solidFill>
                  <a:srgbClr val="FFFFFF">
                    <a:lumMod val="50000"/>
                  </a:srgbClr>
                </a:solidFill>
                <a:effectLst/>
                <a:uLnTx/>
                <a:uFillTx/>
                <a:latin typeface="SF Pro Display" panose="00000500000000000000" pitchFamily="2" charset="0"/>
                <a:ea typeface="SF Pro Display" panose="00000500000000000000" pitchFamily="2"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FFFFFF">
                  <a:lumMod val="50000"/>
                </a:srgbClr>
              </a:solidFill>
              <a:effectLst/>
              <a:uLnTx/>
              <a:uFillTx/>
              <a:latin typeface="SF Pro Display" panose="00000500000000000000" pitchFamily="2" charset="0"/>
              <a:ea typeface="SF Pro Display" panose="00000500000000000000" pitchFamily="2" charset="0"/>
              <a:cs typeface="Arial" charset="0"/>
            </a:endParaRPr>
          </a:p>
        </p:txBody>
      </p:sp>
      <p:sp>
        <p:nvSpPr>
          <p:cNvPr id="6" name="Title 4">
            <a:extLst>
              <a:ext uri="{FF2B5EF4-FFF2-40B4-BE49-F238E27FC236}">
                <a16:creationId xmlns:a16="http://schemas.microsoft.com/office/drawing/2014/main" id="{8D295F80-65A2-4A44-94FA-27676819A71A}"/>
              </a:ext>
            </a:extLst>
          </p:cNvPr>
          <p:cNvSpPr>
            <a:spLocks noGrp="1"/>
          </p:cNvSpPr>
          <p:nvPr>
            <p:ph type="title" hasCustomPrompt="1"/>
          </p:nvPr>
        </p:nvSpPr>
        <p:spPr>
          <a:xfrm>
            <a:off x="914400" y="548640"/>
            <a:ext cx="10515600" cy="640080"/>
          </a:xfrm>
        </p:spPr>
        <p:txBody>
          <a:bodyPr>
            <a:noAutofit/>
          </a:bodyPr>
          <a:lstStyle>
            <a:lvl1pPr>
              <a:defRPr sz="4000">
                <a:solidFill>
                  <a:srgbClr val="848991"/>
                </a:solidFill>
              </a:defRPr>
            </a:lvl1pPr>
          </a:lstStyle>
          <a:p>
            <a:r>
              <a:rPr lang="en-US"/>
              <a:t>Title - Title Case or Sentence case.</a:t>
            </a:r>
          </a:p>
        </p:txBody>
      </p:sp>
      <p:sp>
        <p:nvSpPr>
          <p:cNvPr id="7" name="Text Placeholder 7">
            <a:extLst>
              <a:ext uri="{FF2B5EF4-FFF2-40B4-BE49-F238E27FC236}">
                <a16:creationId xmlns:a16="http://schemas.microsoft.com/office/drawing/2014/main" id="{3A099BD8-F006-4AEB-84D4-4807029B360A}"/>
              </a:ext>
            </a:extLst>
          </p:cNvPr>
          <p:cNvSpPr>
            <a:spLocks noGrp="1"/>
          </p:cNvSpPr>
          <p:nvPr>
            <p:ph type="body" sz="quarter" idx="12" hasCustomPrompt="1"/>
          </p:nvPr>
        </p:nvSpPr>
        <p:spPr>
          <a:xfrm>
            <a:off x="914400" y="1188720"/>
            <a:ext cx="10515600" cy="1005840"/>
          </a:xfrm>
        </p:spPr>
        <p:txBody>
          <a:bodyPr>
            <a:noAutofit/>
          </a:bodyPr>
          <a:lstStyle>
            <a:lvl1pPr>
              <a:defRPr sz="3200" b="1">
                <a:solidFill>
                  <a:schemeClr val="tx1"/>
                </a:solidFill>
              </a:defRPr>
            </a:lvl1pPr>
          </a:lstStyle>
          <a:p>
            <a:pPr lvl="0"/>
            <a:r>
              <a:rPr lang="en-US"/>
              <a:t>Value statement 1 in sentence case only.</a:t>
            </a:r>
            <a:br>
              <a:rPr lang="en-US"/>
            </a:br>
            <a:r>
              <a:rPr lang="en-US"/>
              <a:t>Optional value statement 2 in sentence case only.</a:t>
            </a:r>
          </a:p>
        </p:txBody>
      </p:sp>
      <p:sp>
        <p:nvSpPr>
          <p:cNvPr id="4" name="Text Placeholder 3">
            <a:extLst>
              <a:ext uri="{FF2B5EF4-FFF2-40B4-BE49-F238E27FC236}">
                <a16:creationId xmlns:a16="http://schemas.microsoft.com/office/drawing/2014/main" id="{0427BE67-6EF9-4919-B0E3-8D9026E909A9}"/>
              </a:ext>
            </a:extLst>
          </p:cNvPr>
          <p:cNvSpPr>
            <a:spLocks noGrp="1"/>
          </p:cNvSpPr>
          <p:nvPr>
            <p:ph type="body" sz="quarter" idx="13" hasCustomPrompt="1"/>
          </p:nvPr>
        </p:nvSpPr>
        <p:spPr>
          <a:xfrm>
            <a:off x="1554480" y="2560320"/>
            <a:ext cx="4114800" cy="2743200"/>
          </a:xfrm>
        </p:spPr>
        <p:txBody>
          <a:bodyPr>
            <a:noAutofit/>
          </a:bodyPr>
          <a:lstStyle>
            <a:lvl1pPr>
              <a:defRPr sz="1800" b="0">
                <a:solidFill>
                  <a:schemeClr val="tx1"/>
                </a:solidFill>
              </a:defRPr>
            </a:lvl1pPr>
            <a:lvl2pPr>
              <a:defRPr sz="1200"/>
            </a:lvl2pPr>
            <a:lvl3pPr>
              <a:defRPr sz="1100"/>
            </a:lvl3pPr>
            <a:lvl4pPr>
              <a:defRPr sz="1050"/>
            </a:lvl4pPr>
            <a:lvl5pPr>
              <a:defRPr sz="1000"/>
            </a:lvl5pPr>
          </a:lstStyle>
          <a:p>
            <a:pPr lvl="0"/>
            <a:r>
              <a:rPr lang="en-US"/>
              <a:t>Sub-heading 18 pt. - Content 16 pt.</a:t>
            </a:r>
          </a:p>
          <a:p>
            <a:pPr lvl="0"/>
            <a:endParaRPr lang="en-US"/>
          </a:p>
          <a:p>
            <a:pPr lvl="0"/>
            <a:endParaRPr lang="en-US"/>
          </a:p>
        </p:txBody>
      </p:sp>
      <p:sp>
        <p:nvSpPr>
          <p:cNvPr id="8" name="Text Placeholder 3">
            <a:extLst>
              <a:ext uri="{FF2B5EF4-FFF2-40B4-BE49-F238E27FC236}">
                <a16:creationId xmlns:a16="http://schemas.microsoft.com/office/drawing/2014/main" id="{308216D7-112C-4F96-8C0C-40CB028504D4}"/>
              </a:ext>
            </a:extLst>
          </p:cNvPr>
          <p:cNvSpPr>
            <a:spLocks noGrp="1"/>
          </p:cNvSpPr>
          <p:nvPr>
            <p:ph type="body" sz="quarter" idx="14" hasCustomPrompt="1"/>
          </p:nvPr>
        </p:nvSpPr>
        <p:spPr>
          <a:xfrm>
            <a:off x="6492240" y="2560320"/>
            <a:ext cx="4114800" cy="2743200"/>
          </a:xfrm>
        </p:spPr>
        <p:txBody>
          <a:bodyPr vert="horz" lIns="91440" tIns="45720" rIns="91440" bIns="45720" rtlCol="0">
            <a:noAutofit/>
          </a:bodyPr>
          <a:lstStyle>
            <a:lvl1pPr>
              <a:defRPr lang="en-US" sz="1800" b="0" dirty="0" smtClean="0">
                <a:solidFill>
                  <a:schemeClr val="tx1"/>
                </a:solidFill>
              </a:defRPr>
            </a:lvl1pPr>
          </a:lstStyle>
          <a:p>
            <a:pPr lvl="0"/>
            <a:r>
              <a:rPr lang="en-US"/>
              <a:t>Sub-heading 18 pt. - Content 16 pt.</a:t>
            </a:r>
          </a:p>
        </p:txBody>
      </p:sp>
    </p:spTree>
    <p:extLst>
      <p:ext uri="{BB962C8B-B14F-4D97-AF65-F5344CB8AC3E}">
        <p14:creationId xmlns:p14="http://schemas.microsoft.com/office/powerpoint/2010/main" val="376642143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2-Line subtitle - Heading - 2 Content Window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EA5141-3AF3-4F4F-B33B-DD7EDF907EEC}"/>
              </a:ext>
            </a:extLst>
          </p:cNvPr>
          <p:cNvSpPr/>
          <p:nvPr userDrawn="1"/>
        </p:nvSpPr>
        <p:spPr>
          <a:xfrm>
            <a:off x="933060" y="2286000"/>
            <a:ext cx="10360152" cy="4114800"/>
          </a:xfrm>
          <a:prstGeom prst="rect">
            <a:avLst/>
          </a:prstGeom>
          <a:solidFill>
            <a:schemeClr val="bg1">
              <a:lumMod val="95000"/>
            </a:schemeClr>
          </a:solidFill>
          <a:ln w="3175">
            <a:noFill/>
          </a:ln>
        </p:spPr>
        <p:txBody>
          <a:bodyPr wrap="square">
            <a:noAutofit/>
          </a:bodyPr>
          <a:lstStyle/>
          <a:p>
            <a:endParaRPr lang="en-US" sz="1100">
              <a:solidFill>
                <a:srgbClr val="36383B"/>
              </a:solidFill>
              <a:latin typeface="SF Pro Display" panose="00000500000000000000" pitchFamily="2" charset="0"/>
              <a:ea typeface="SF Pro Display" panose="00000500000000000000" pitchFamily="2" charset="0"/>
            </a:endParaRPr>
          </a:p>
        </p:txBody>
      </p:sp>
      <p:sp>
        <p:nvSpPr>
          <p:cNvPr id="3" name="Slide Number Placeholder 2">
            <a:extLst>
              <a:ext uri="{FF2B5EF4-FFF2-40B4-BE49-F238E27FC236}">
                <a16:creationId xmlns:a16="http://schemas.microsoft.com/office/drawing/2014/main" id="{2658D40F-AEE4-448B-BCC5-7D1A88C6BC22}"/>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6" name="Title 4">
            <a:extLst>
              <a:ext uri="{FF2B5EF4-FFF2-40B4-BE49-F238E27FC236}">
                <a16:creationId xmlns:a16="http://schemas.microsoft.com/office/drawing/2014/main" id="{8D295F80-65A2-4A44-94FA-27676819A71A}"/>
              </a:ext>
            </a:extLst>
          </p:cNvPr>
          <p:cNvSpPr>
            <a:spLocks noGrp="1"/>
          </p:cNvSpPr>
          <p:nvPr>
            <p:ph type="title" hasCustomPrompt="1"/>
          </p:nvPr>
        </p:nvSpPr>
        <p:spPr>
          <a:xfrm>
            <a:off x="914400" y="548640"/>
            <a:ext cx="10515600" cy="640080"/>
          </a:xfrm>
        </p:spPr>
        <p:txBody>
          <a:bodyPr>
            <a:noAutofit/>
          </a:bodyPr>
          <a:lstStyle>
            <a:lvl1pPr>
              <a:defRPr sz="4000">
                <a:solidFill>
                  <a:srgbClr val="848991"/>
                </a:solidFill>
              </a:defRPr>
            </a:lvl1pPr>
          </a:lstStyle>
          <a:p>
            <a:r>
              <a:rPr lang="en-US"/>
              <a:t>Title - Title Case or Sentence case.</a:t>
            </a:r>
          </a:p>
        </p:txBody>
      </p:sp>
      <p:sp>
        <p:nvSpPr>
          <p:cNvPr id="7" name="Text Placeholder 7">
            <a:extLst>
              <a:ext uri="{FF2B5EF4-FFF2-40B4-BE49-F238E27FC236}">
                <a16:creationId xmlns:a16="http://schemas.microsoft.com/office/drawing/2014/main" id="{3A099BD8-F006-4AEB-84D4-4807029B360A}"/>
              </a:ext>
            </a:extLst>
          </p:cNvPr>
          <p:cNvSpPr>
            <a:spLocks noGrp="1"/>
          </p:cNvSpPr>
          <p:nvPr>
            <p:ph type="body" sz="quarter" idx="12" hasCustomPrompt="1"/>
          </p:nvPr>
        </p:nvSpPr>
        <p:spPr>
          <a:xfrm>
            <a:off x="914400" y="1188720"/>
            <a:ext cx="10515600" cy="1005840"/>
          </a:xfrm>
        </p:spPr>
        <p:txBody>
          <a:bodyPr>
            <a:noAutofit/>
          </a:bodyPr>
          <a:lstStyle>
            <a:lvl1pPr>
              <a:defRPr sz="3200" b="1">
                <a:solidFill>
                  <a:schemeClr val="tx1"/>
                </a:solidFill>
              </a:defRPr>
            </a:lvl1pPr>
          </a:lstStyle>
          <a:p>
            <a:pPr lvl="0"/>
            <a:r>
              <a:rPr lang="en-US"/>
              <a:t>Value statement 1 in sentence case only.</a:t>
            </a:r>
            <a:br>
              <a:rPr lang="en-US"/>
            </a:br>
            <a:r>
              <a:rPr lang="en-US"/>
              <a:t>Optional value statement 2 in sentence case only.</a:t>
            </a:r>
          </a:p>
        </p:txBody>
      </p:sp>
      <p:sp>
        <p:nvSpPr>
          <p:cNvPr id="4" name="Text Placeholder 3">
            <a:extLst>
              <a:ext uri="{FF2B5EF4-FFF2-40B4-BE49-F238E27FC236}">
                <a16:creationId xmlns:a16="http://schemas.microsoft.com/office/drawing/2014/main" id="{0427BE67-6EF9-4919-B0E3-8D9026E909A9}"/>
              </a:ext>
            </a:extLst>
          </p:cNvPr>
          <p:cNvSpPr>
            <a:spLocks noGrp="1"/>
          </p:cNvSpPr>
          <p:nvPr>
            <p:ph type="body" sz="quarter" idx="13" hasCustomPrompt="1"/>
          </p:nvPr>
        </p:nvSpPr>
        <p:spPr>
          <a:xfrm>
            <a:off x="1554480" y="3200400"/>
            <a:ext cx="4114800" cy="2743200"/>
          </a:xfrm>
        </p:spPr>
        <p:txBody>
          <a:bodyPr>
            <a:normAutofit/>
          </a:bodyPr>
          <a:lstStyle>
            <a:lvl1pPr>
              <a:defRPr sz="1800" b="0">
                <a:solidFill>
                  <a:schemeClr val="tx1"/>
                </a:solidFill>
              </a:defRPr>
            </a:lvl1pPr>
            <a:lvl2pPr>
              <a:defRPr sz="1200"/>
            </a:lvl2pPr>
            <a:lvl3pPr>
              <a:defRPr sz="1100"/>
            </a:lvl3pPr>
            <a:lvl4pPr>
              <a:defRPr sz="1050"/>
            </a:lvl4pPr>
            <a:lvl5pPr>
              <a:defRPr sz="1000"/>
            </a:lvl5pPr>
          </a:lstStyle>
          <a:p>
            <a:pPr lvl="0"/>
            <a:r>
              <a:rPr lang="en-US"/>
              <a:t>Sub-heading 18 pt. - Content 16 pt.</a:t>
            </a:r>
          </a:p>
          <a:p>
            <a:pPr lvl="0"/>
            <a:endParaRPr lang="en-US"/>
          </a:p>
          <a:p>
            <a:pPr lvl="0"/>
            <a:endParaRPr lang="en-US"/>
          </a:p>
        </p:txBody>
      </p:sp>
      <p:sp>
        <p:nvSpPr>
          <p:cNvPr id="8" name="Text Placeholder 3">
            <a:extLst>
              <a:ext uri="{FF2B5EF4-FFF2-40B4-BE49-F238E27FC236}">
                <a16:creationId xmlns:a16="http://schemas.microsoft.com/office/drawing/2014/main" id="{308216D7-112C-4F96-8C0C-40CB028504D4}"/>
              </a:ext>
            </a:extLst>
          </p:cNvPr>
          <p:cNvSpPr>
            <a:spLocks noGrp="1"/>
          </p:cNvSpPr>
          <p:nvPr>
            <p:ph type="body" sz="quarter" idx="14" hasCustomPrompt="1"/>
          </p:nvPr>
        </p:nvSpPr>
        <p:spPr>
          <a:xfrm>
            <a:off x="6492240" y="3200400"/>
            <a:ext cx="4114800" cy="2743200"/>
          </a:xfrm>
        </p:spPr>
        <p:txBody>
          <a:bodyPr vert="horz" lIns="91440" tIns="45720" rIns="91440" bIns="45720" rtlCol="0">
            <a:normAutofit/>
          </a:bodyPr>
          <a:lstStyle>
            <a:lvl1pPr>
              <a:defRPr lang="en-US" sz="1800" b="0" dirty="0" smtClean="0">
                <a:solidFill>
                  <a:schemeClr val="tx1"/>
                </a:solidFill>
              </a:defRPr>
            </a:lvl1pPr>
          </a:lstStyle>
          <a:p>
            <a:pPr lvl="0"/>
            <a:r>
              <a:rPr lang="en-US"/>
              <a:t>Sub-heading 18 pt. - Content 16 pt.</a:t>
            </a:r>
          </a:p>
        </p:txBody>
      </p:sp>
      <p:sp>
        <p:nvSpPr>
          <p:cNvPr id="9" name="Text Placeholder 3">
            <a:extLst>
              <a:ext uri="{FF2B5EF4-FFF2-40B4-BE49-F238E27FC236}">
                <a16:creationId xmlns:a16="http://schemas.microsoft.com/office/drawing/2014/main" id="{A928A9DE-BFF4-434D-ACBB-8A53200988E0}"/>
              </a:ext>
            </a:extLst>
          </p:cNvPr>
          <p:cNvSpPr>
            <a:spLocks noGrp="1"/>
          </p:cNvSpPr>
          <p:nvPr>
            <p:ph type="body" sz="quarter" idx="15" hasCustomPrompt="1"/>
          </p:nvPr>
        </p:nvSpPr>
        <p:spPr>
          <a:xfrm>
            <a:off x="1554480" y="2286000"/>
            <a:ext cx="2560320" cy="731520"/>
          </a:xfrm>
        </p:spPr>
        <p:txBody>
          <a:bodyPr anchor="ctr">
            <a:normAutofit/>
          </a:bodyPr>
          <a:lstStyle>
            <a:lvl1pPr>
              <a:defRPr sz="2400" b="1">
                <a:solidFill>
                  <a:schemeClr val="tx1"/>
                </a:solidFill>
              </a:defRPr>
            </a:lvl1pPr>
            <a:lvl2pPr>
              <a:defRPr sz="1200"/>
            </a:lvl2pPr>
            <a:lvl3pPr>
              <a:defRPr sz="1100"/>
            </a:lvl3pPr>
            <a:lvl4pPr>
              <a:defRPr sz="1050"/>
            </a:lvl4pPr>
            <a:lvl5pPr>
              <a:defRPr sz="1000"/>
            </a:lvl5pPr>
          </a:lstStyle>
          <a:p>
            <a:pPr lvl="0"/>
            <a:r>
              <a:rPr lang="en-US"/>
              <a:t>HEADING CAPS</a:t>
            </a:r>
          </a:p>
        </p:txBody>
      </p:sp>
    </p:spTree>
    <p:extLst>
      <p:ext uri="{BB962C8B-B14F-4D97-AF65-F5344CB8AC3E}">
        <p14:creationId xmlns:p14="http://schemas.microsoft.com/office/powerpoint/2010/main" val="406282849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1709738"/>
            <a:ext cx="10058400" cy="2852737"/>
          </a:xfrm>
          <a:prstGeom prst="rect">
            <a:avLst/>
          </a:prstGeom>
        </p:spPr>
        <p:txBody>
          <a:bodyPr anchor="ctr">
            <a:noAutofit/>
          </a:bodyPr>
          <a:lstStyle>
            <a:lvl1pPr>
              <a:defRPr sz="5400">
                <a:solidFill>
                  <a:schemeClr val="tx1"/>
                </a:solidFill>
              </a:defRPr>
            </a:lvl1pPr>
          </a:lstStyle>
          <a:p>
            <a:r>
              <a:rPr lang="en-US"/>
              <a:t>Section Header</a:t>
            </a:r>
          </a:p>
        </p:txBody>
      </p:sp>
      <p:sp>
        <p:nvSpPr>
          <p:cNvPr id="6" name="Slide Number Placeholder 5"/>
          <p:cNvSpPr>
            <a:spLocks noGrp="1"/>
          </p:cNvSpPr>
          <p:nvPr>
            <p:ph type="sldNum" sz="quarter" idx="12"/>
          </p:nvPr>
        </p:nvSpPr>
        <p:spPr/>
        <p:txBody>
          <a:bodyPr/>
          <a:lstStyle/>
          <a:p>
            <a:fld id="{9263E5DD-7D79-AA4C-A3D2-BC89EDB73164}" type="slidenum">
              <a:rPr lang="en-US" smtClean="0"/>
              <a:t>‹#›</a:t>
            </a:fld>
            <a:endParaRPr lang="en-US"/>
          </a:p>
        </p:txBody>
      </p:sp>
    </p:spTree>
    <p:extLst>
      <p:ext uri="{BB962C8B-B14F-4D97-AF65-F5344CB8AC3E}">
        <p14:creationId xmlns:p14="http://schemas.microsoft.com/office/powerpoint/2010/main" val="114262407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63E5DD-7D79-AA4C-A3D2-BC89EDB73164}" type="slidenum">
              <a:rPr lang="en-US" smtClean="0"/>
              <a:t>‹#›</a:t>
            </a:fld>
            <a:endParaRPr lang="en-US"/>
          </a:p>
        </p:txBody>
      </p:sp>
    </p:spTree>
    <p:extLst>
      <p:ext uri="{BB962C8B-B14F-4D97-AF65-F5344CB8AC3E}">
        <p14:creationId xmlns:p14="http://schemas.microsoft.com/office/powerpoint/2010/main" val="59916743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 1-Line Subtitle - Content Lar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EA5141-3AF3-4F4F-B33B-DD7EDF907EEC}"/>
              </a:ext>
            </a:extLst>
          </p:cNvPr>
          <p:cNvSpPr/>
          <p:nvPr userDrawn="1"/>
        </p:nvSpPr>
        <p:spPr>
          <a:xfrm>
            <a:off x="914398" y="2011680"/>
            <a:ext cx="5029200" cy="4297680"/>
          </a:xfrm>
          <a:prstGeom prst="rect">
            <a:avLst/>
          </a:prstGeom>
          <a:solidFill>
            <a:schemeClr val="bg1">
              <a:lumMod val="95000"/>
            </a:schemeClr>
          </a:solidFill>
          <a:ln w="3175">
            <a:noFill/>
          </a:ln>
        </p:spPr>
        <p:txBody>
          <a:bodyPr wrap="square">
            <a:noAutofit/>
          </a:bodyPr>
          <a:lstStyle/>
          <a:p>
            <a:endParaRPr lang="en-US" sz="1100">
              <a:solidFill>
                <a:srgbClr val="36383B"/>
              </a:solidFill>
              <a:latin typeface="SF Pro Display" panose="00000500000000000000" pitchFamily="2" charset="0"/>
              <a:ea typeface="SF Pro Display" panose="00000500000000000000" pitchFamily="2" charset="0"/>
            </a:endParaRPr>
          </a:p>
        </p:txBody>
      </p:sp>
      <p:sp>
        <p:nvSpPr>
          <p:cNvPr id="3" name="Slide Number Placeholder 2">
            <a:extLst>
              <a:ext uri="{FF2B5EF4-FFF2-40B4-BE49-F238E27FC236}">
                <a16:creationId xmlns:a16="http://schemas.microsoft.com/office/drawing/2014/main" id="{2658D40F-AEE4-448B-BCC5-7D1A88C6BC22}"/>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6" name="Title 4">
            <a:extLst>
              <a:ext uri="{FF2B5EF4-FFF2-40B4-BE49-F238E27FC236}">
                <a16:creationId xmlns:a16="http://schemas.microsoft.com/office/drawing/2014/main" id="{8D295F80-65A2-4A44-94FA-27676819A71A}"/>
              </a:ext>
            </a:extLst>
          </p:cNvPr>
          <p:cNvSpPr>
            <a:spLocks noGrp="1"/>
          </p:cNvSpPr>
          <p:nvPr>
            <p:ph type="title" hasCustomPrompt="1"/>
          </p:nvPr>
        </p:nvSpPr>
        <p:spPr>
          <a:xfrm>
            <a:off x="914400" y="548640"/>
            <a:ext cx="10515600" cy="640080"/>
          </a:xfrm>
        </p:spPr>
        <p:txBody>
          <a:bodyPr>
            <a:noAutofit/>
          </a:bodyPr>
          <a:lstStyle>
            <a:lvl1pPr>
              <a:defRPr sz="4000">
                <a:solidFill>
                  <a:srgbClr val="848991"/>
                </a:solidFill>
              </a:defRPr>
            </a:lvl1pPr>
          </a:lstStyle>
          <a:p>
            <a:r>
              <a:rPr lang="en-US"/>
              <a:t>Title - Title Case or Sentence case.</a:t>
            </a:r>
          </a:p>
        </p:txBody>
      </p:sp>
      <p:sp>
        <p:nvSpPr>
          <p:cNvPr id="8" name="Content Placeholder 7">
            <a:extLst>
              <a:ext uri="{FF2B5EF4-FFF2-40B4-BE49-F238E27FC236}">
                <a16:creationId xmlns:a16="http://schemas.microsoft.com/office/drawing/2014/main" id="{5F5DF0A0-4779-496B-A645-BA6031DCE823}"/>
              </a:ext>
            </a:extLst>
          </p:cNvPr>
          <p:cNvSpPr>
            <a:spLocks noGrp="1"/>
          </p:cNvSpPr>
          <p:nvPr>
            <p:ph sz="quarter" idx="11"/>
          </p:nvPr>
        </p:nvSpPr>
        <p:spPr>
          <a:xfrm>
            <a:off x="1005840" y="2103120"/>
            <a:ext cx="4572000" cy="4021137"/>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658946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 2-Line Subtitle - Content Lar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EA5141-3AF3-4F4F-B33B-DD7EDF907EEC}"/>
              </a:ext>
            </a:extLst>
          </p:cNvPr>
          <p:cNvSpPr/>
          <p:nvPr userDrawn="1"/>
        </p:nvSpPr>
        <p:spPr>
          <a:xfrm>
            <a:off x="914400" y="2560320"/>
            <a:ext cx="5029200" cy="3657600"/>
          </a:xfrm>
          <a:prstGeom prst="rect">
            <a:avLst/>
          </a:prstGeom>
          <a:solidFill>
            <a:schemeClr val="bg1">
              <a:lumMod val="95000"/>
            </a:schemeClr>
          </a:solidFill>
          <a:ln w="3175">
            <a:noFill/>
          </a:ln>
        </p:spPr>
        <p:txBody>
          <a:bodyPr wrap="square">
            <a:noAutofit/>
          </a:bodyPr>
          <a:lstStyle/>
          <a:p>
            <a:endParaRPr lang="en-US" sz="1100">
              <a:solidFill>
                <a:srgbClr val="36383B"/>
              </a:solidFill>
              <a:latin typeface="SF Pro Display" panose="00000500000000000000" pitchFamily="2" charset="0"/>
              <a:ea typeface="SF Pro Display" panose="00000500000000000000" pitchFamily="2" charset="0"/>
            </a:endParaRPr>
          </a:p>
        </p:txBody>
      </p:sp>
      <p:sp>
        <p:nvSpPr>
          <p:cNvPr id="3" name="Slide Number Placeholder 2">
            <a:extLst>
              <a:ext uri="{FF2B5EF4-FFF2-40B4-BE49-F238E27FC236}">
                <a16:creationId xmlns:a16="http://schemas.microsoft.com/office/drawing/2014/main" id="{2658D40F-AEE4-448B-BCC5-7D1A88C6BC22}"/>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6" name="Title 4">
            <a:extLst>
              <a:ext uri="{FF2B5EF4-FFF2-40B4-BE49-F238E27FC236}">
                <a16:creationId xmlns:a16="http://schemas.microsoft.com/office/drawing/2014/main" id="{8D295F80-65A2-4A44-94FA-27676819A71A}"/>
              </a:ext>
            </a:extLst>
          </p:cNvPr>
          <p:cNvSpPr>
            <a:spLocks noGrp="1"/>
          </p:cNvSpPr>
          <p:nvPr>
            <p:ph type="title" hasCustomPrompt="1"/>
          </p:nvPr>
        </p:nvSpPr>
        <p:spPr>
          <a:xfrm>
            <a:off x="914400" y="548640"/>
            <a:ext cx="10515600" cy="640080"/>
          </a:xfrm>
        </p:spPr>
        <p:txBody>
          <a:bodyPr>
            <a:noAutofit/>
          </a:bodyPr>
          <a:lstStyle>
            <a:lvl1pPr>
              <a:defRPr sz="4000">
                <a:solidFill>
                  <a:srgbClr val="848991"/>
                </a:solidFill>
              </a:defRPr>
            </a:lvl1pPr>
          </a:lstStyle>
          <a:p>
            <a:r>
              <a:rPr lang="en-US"/>
              <a:t>Title - Title Case or Sentence case.</a:t>
            </a:r>
          </a:p>
        </p:txBody>
      </p:sp>
      <p:sp>
        <p:nvSpPr>
          <p:cNvPr id="7" name="Text Placeholder 7">
            <a:extLst>
              <a:ext uri="{FF2B5EF4-FFF2-40B4-BE49-F238E27FC236}">
                <a16:creationId xmlns:a16="http://schemas.microsoft.com/office/drawing/2014/main" id="{3A099BD8-F006-4AEB-84D4-4807029B360A}"/>
              </a:ext>
            </a:extLst>
          </p:cNvPr>
          <p:cNvSpPr>
            <a:spLocks noGrp="1"/>
          </p:cNvSpPr>
          <p:nvPr>
            <p:ph type="body" sz="quarter" idx="12" hasCustomPrompt="1"/>
          </p:nvPr>
        </p:nvSpPr>
        <p:spPr>
          <a:xfrm>
            <a:off x="914400" y="1188720"/>
            <a:ext cx="10515600" cy="1005840"/>
          </a:xfrm>
        </p:spPr>
        <p:txBody>
          <a:bodyPr>
            <a:noAutofit/>
          </a:bodyPr>
          <a:lstStyle>
            <a:lvl1pPr>
              <a:defRPr sz="3200" b="1">
                <a:solidFill>
                  <a:schemeClr val="tx1"/>
                </a:solidFill>
              </a:defRPr>
            </a:lvl1pPr>
          </a:lstStyle>
          <a:p>
            <a:pPr lvl="0"/>
            <a:r>
              <a:rPr lang="en-US"/>
              <a:t>Value statement 1 in sentence case only.</a:t>
            </a:r>
            <a:br>
              <a:rPr lang="en-US"/>
            </a:br>
            <a:r>
              <a:rPr lang="en-US"/>
              <a:t>Optional value statement 2 in sentence case only.</a:t>
            </a:r>
          </a:p>
        </p:txBody>
      </p:sp>
      <p:sp>
        <p:nvSpPr>
          <p:cNvPr id="8" name="Content Placeholder 7">
            <a:extLst>
              <a:ext uri="{FF2B5EF4-FFF2-40B4-BE49-F238E27FC236}">
                <a16:creationId xmlns:a16="http://schemas.microsoft.com/office/drawing/2014/main" id="{EBAB9608-3C52-42EA-B0E6-1C2E87AE827C}"/>
              </a:ext>
            </a:extLst>
          </p:cNvPr>
          <p:cNvSpPr>
            <a:spLocks noGrp="1"/>
          </p:cNvSpPr>
          <p:nvPr>
            <p:ph sz="quarter" idx="13"/>
          </p:nvPr>
        </p:nvSpPr>
        <p:spPr>
          <a:xfrm>
            <a:off x="1005840" y="2651760"/>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47373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58D40F-AEE4-448B-BCC5-7D1A88C6BC22}"/>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5" name="Title 4">
            <a:extLst>
              <a:ext uri="{FF2B5EF4-FFF2-40B4-BE49-F238E27FC236}">
                <a16:creationId xmlns:a16="http://schemas.microsoft.com/office/drawing/2014/main" id="{95F279BC-B581-42E9-9962-DF237C38766F}"/>
              </a:ext>
            </a:extLst>
          </p:cNvPr>
          <p:cNvSpPr>
            <a:spLocks noGrp="1"/>
          </p:cNvSpPr>
          <p:nvPr>
            <p:ph type="title" hasCustomPrompt="1"/>
          </p:nvPr>
        </p:nvSpPr>
        <p:spPr>
          <a:xfrm>
            <a:off x="914400" y="548640"/>
            <a:ext cx="10515600" cy="640080"/>
          </a:xfrm>
        </p:spPr>
        <p:txBody>
          <a:bodyPr>
            <a:noAutofit/>
          </a:bodyPr>
          <a:lstStyle>
            <a:lvl1pPr>
              <a:defRPr sz="4000">
                <a:solidFill>
                  <a:srgbClr val="848991"/>
                </a:solidFill>
              </a:defRPr>
            </a:lvl1pPr>
          </a:lstStyle>
          <a:p>
            <a:r>
              <a:rPr lang="en-US"/>
              <a:t>Title - Title Case/Sentence case statement.</a:t>
            </a:r>
          </a:p>
        </p:txBody>
      </p:sp>
    </p:spTree>
    <p:extLst>
      <p:ext uri="{BB962C8B-B14F-4D97-AF65-F5344CB8AC3E}">
        <p14:creationId xmlns:p14="http://schemas.microsoft.com/office/powerpoint/2010/main" val="299006336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1-Line Sub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93B45-3AC4-4697-9B7E-9F0F65AF4136}"/>
              </a:ext>
            </a:extLst>
          </p:cNvPr>
          <p:cNvSpPr>
            <a:spLocks noGrp="1"/>
          </p:cNvSpPr>
          <p:nvPr>
            <p:ph type="title" hasCustomPrompt="1"/>
          </p:nvPr>
        </p:nvSpPr>
        <p:spPr>
          <a:xfrm>
            <a:off x="914400" y="548640"/>
            <a:ext cx="10515600" cy="640080"/>
          </a:xfrm>
        </p:spPr>
        <p:txBody>
          <a:bodyPr>
            <a:noAutofit/>
          </a:bodyPr>
          <a:lstStyle>
            <a:lvl1pPr>
              <a:defRPr sz="4000"/>
            </a:lvl1pPr>
          </a:lstStyle>
          <a:p>
            <a:r>
              <a:rPr lang="en-US"/>
              <a:t>Title - Title Case/Sentence case statement.</a:t>
            </a:r>
          </a:p>
        </p:txBody>
      </p:sp>
      <p:sp>
        <p:nvSpPr>
          <p:cNvPr id="3" name="Slide Number Placeholder 2">
            <a:extLst>
              <a:ext uri="{FF2B5EF4-FFF2-40B4-BE49-F238E27FC236}">
                <a16:creationId xmlns:a16="http://schemas.microsoft.com/office/drawing/2014/main" id="{4B52359C-DE6C-42C8-AC59-4398FB558FE8}"/>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5" name="Content Placeholder 4">
            <a:extLst>
              <a:ext uri="{FF2B5EF4-FFF2-40B4-BE49-F238E27FC236}">
                <a16:creationId xmlns:a16="http://schemas.microsoft.com/office/drawing/2014/main" id="{8E1D966D-DD1B-4E5C-B134-BCA4F0985416}"/>
              </a:ext>
            </a:extLst>
          </p:cNvPr>
          <p:cNvSpPr>
            <a:spLocks noGrp="1"/>
          </p:cNvSpPr>
          <p:nvPr>
            <p:ph sz="quarter" idx="11"/>
          </p:nvPr>
        </p:nvSpPr>
        <p:spPr>
          <a:xfrm>
            <a:off x="914400" y="1645920"/>
            <a:ext cx="10515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487293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1-Line Subtit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58D40F-AEE4-448B-BCC5-7D1A88C6BC22}"/>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5" name="Title 4">
            <a:extLst>
              <a:ext uri="{FF2B5EF4-FFF2-40B4-BE49-F238E27FC236}">
                <a16:creationId xmlns:a16="http://schemas.microsoft.com/office/drawing/2014/main" id="{95F279BC-B581-42E9-9962-DF237C38766F}"/>
              </a:ext>
            </a:extLst>
          </p:cNvPr>
          <p:cNvSpPr>
            <a:spLocks noGrp="1"/>
          </p:cNvSpPr>
          <p:nvPr>
            <p:ph type="title" hasCustomPrompt="1"/>
          </p:nvPr>
        </p:nvSpPr>
        <p:spPr>
          <a:xfrm>
            <a:off x="914400" y="548640"/>
            <a:ext cx="10515600" cy="640080"/>
          </a:xfrm>
        </p:spPr>
        <p:txBody>
          <a:bodyPr>
            <a:noAutofit/>
          </a:bodyPr>
          <a:lstStyle>
            <a:lvl1pPr>
              <a:defRPr sz="4000">
                <a:solidFill>
                  <a:srgbClr val="848991"/>
                </a:solidFill>
              </a:defRPr>
            </a:lvl1pPr>
          </a:lstStyle>
          <a:p>
            <a:r>
              <a:rPr lang="en-US"/>
              <a:t>Title - Title Case or Sentence case.</a:t>
            </a:r>
          </a:p>
        </p:txBody>
      </p:sp>
      <p:sp>
        <p:nvSpPr>
          <p:cNvPr id="8" name="Text Placeholder 7">
            <a:extLst>
              <a:ext uri="{FF2B5EF4-FFF2-40B4-BE49-F238E27FC236}">
                <a16:creationId xmlns:a16="http://schemas.microsoft.com/office/drawing/2014/main" id="{F9DE6966-FC22-45B8-9CEC-1864AD28101A}"/>
              </a:ext>
            </a:extLst>
          </p:cNvPr>
          <p:cNvSpPr>
            <a:spLocks noGrp="1"/>
          </p:cNvSpPr>
          <p:nvPr>
            <p:ph type="body" sz="quarter" idx="11" hasCustomPrompt="1"/>
          </p:nvPr>
        </p:nvSpPr>
        <p:spPr>
          <a:xfrm>
            <a:off x="914400" y="1188720"/>
            <a:ext cx="10515600" cy="640080"/>
          </a:xfrm>
        </p:spPr>
        <p:txBody>
          <a:bodyPr vert="horz" lIns="91440" tIns="45720" rIns="91440" bIns="45720" rtlCol="0">
            <a:noAutofit/>
          </a:bodyPr>
          <a:lstStyle>
            <a:lvl1pPr>
              <a:defRPr lang="en-US" sz="3200" b="1" dirty="0">
                <a:solidFill>
                  <a:schemeClr val="tx1"/>
                </a:solidFill>
              </a:defRPr>
            </a:lvl1pPr>
          </a:lstStyle>
          <a:p>
            <a:pPr lvl="0"/>
            <a:r>
              <a:rPr lang="en-US"/>
              <a:t>Value statement 1 in sentence case only.</a:t>
            </a:r>
          </a:p>
        </p:txBody>
      </p:sp>
    </p:spTree>
    <p:extLst>
      <p:ext uri="{BB962C8B-B14F-4D97-AF65-F5344CB8AC3E}">
        <p14:creationId xmlns:p14="http://schemas.microsoft.com/office/powerpoint/2010/main" val="378899070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Slide - LAR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58D40F-AEE4-448B-BCC5-7D1A88C6BC22}"/>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5" name="Title 4">
            <a:extLst>
              <a:ext uri="{FF2B5EF4-FFF2-40B4-BE49-F238E27FC236}">
                <a16:creationId xmlns:a16="http://schemas.microsoft.com/office/drawing/2014/main" id="{95F279BC-B581-42E9-9962-DF237C38766F}"/>
              </a:ext>
            </a:extLst>
          </p:cNvPr>
          <p:cNvSpPr>
            <a:spLocks noGrp="1"/>
          </p:cNvSpPr>
          <p:nvPr>
            <p:ph type="title" hasCustomPrompt="1"/>
          </p:nvPr>
        </p:nvSpPr>
        <p:spPr>
          <a:xfrm>
            <a:off x="914400" y="548640"/>
            <a:ext cx="10515600" cy="640080"/>
          </a:xfrm>
        </p:spPr>
        <p:txBody>
          <a:bodyPr>
            <a:noAutofit/>
          </a:bodyPr>
          <a:lstStyle>
            <a:lvl1pPr>
              <a:defRPr sz="4000">
                <a:solidFill>
                  <a:srgbClr val="848991"/>
                </a:solidFill>
              </a:defRPr>
            </a:lvl1pPr>
          </a:lstStyle>
          <a:p>
            <a:r>
              <a:rPr lang="en-US"/>
              <a:t>Title - Title Case or Sentence case.</a:t>
            </a:r>
          </a:p>
        </p:txBody>
      </p:sp>
      <p:sp>
        <p:nvSpPr>
          <p:cNvPr id="8" name="Text Placeholder 7">
            <a:extLst>
              <a:ext uri="{FF2B5EF4-FFF2-40B4-BE49-F238E27FC236}">
                <a16:creationId xmlns:a16="http://schemas.microsoft.com/office/drawing/2014/main" id="{F9DE6966-FC22-45B8-9CEC-1864AD28101A}"/>
              </a:ext>
            </a:extLst>
          </p:cNvPr>
          <p:cNvSpPr>
            <a:spLocks noGrp="1"/>
          </p:cNvSpPr>
          <p:nvPr>
            <p:ph type="body" sz="quarter" idx="11" hasCustomPrompt="1"/>
          </p:nvPr>
        </p:nvSpPr>
        <p:spPr>
          <a:xfrm>
            <a:off x="914400" y="1188720"/>
            <a:ext cx="10515600" cy="1005840"/>
          </a:xfrm>
        </p:spPr>
        <p:txBody>
          <a:bodyPr>
            <a:noAutofit/>
          </a:bodyPr>
          <a:lstStyle>
            <a:lvl1pPr>
              <a:defRPr sz="3200" b="1">
                <a:solidFill>
                  <a:schemeClr val="tx1"/>
                </a:solidFill>
              </a:defRPr>
            </a:lvl1pPr>
          </a:lstStyle>
          <a:p>
            <a:pPr lvl="0"/>
            <a:r>
              <a:rPr lang="en-US"/>
              <a:t>Value statement 1 in sentence case only.</a:t>
            </a:r>
            <a:br>
              <a:rPr lang="en-US"/>
            </a:br>
            <a:r>
              <a:rPr lang="en-US"/>
              <a:t>Optional value statement 2 in sentence case only.</a:t>
            </a:r>
          </a:p>
        </p:txBody>
      </p:sp>
    </p:spTree>
    <p:extLst>
      <p:ext uri="{BB962C8B-B14F-4D97-AF65-F5344CB8AC3E}">
        <p14:creationId xmlns:p14="http://schemas.microsoft.com/office/powerpoint/2010/main" val="150819550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 1-Line Sub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93B45-3AC4-4697-9B7E-9F0F65AF4136}"/>
              </a:ext>
            </a:extLst>
          </p:cNvPr>
          <p:cNvSpPr>
            <a:spLocks noGrp="1"/>
          </p:cNvSpPr>
          <p:nvPr>
            <p:ph type="title" hasCustomPrompt="1"/>
          </p:nvPr>
        </p:nvSpPr>
        <p:spPr>
          <a:xfrm>
            <a:off x="914400" y="548640"/>
            <a:ext cx="10515600" cy="640080"/>
          </a:xfrm>
        </p:spPr>
        <p:txBody>
          <a:bodyPr>
            <a:noAutofit/>
          </a:bodyPr>
          <a:lstStyle>
            <a:lvl1pPr>
              <a:defRPr sz="4000"/>
            </a:lvl1pPr>
          </a:lstStyle>
          <a:p>
            <a:r>
              <a:rPr lang="en-US"/>
              <a:t>Title - Title Case/Sentence case statement.</a:t>
            </a:r>
          </a:p>
        </p:txBody>
      </p:sp>
      <p:sp>
        <p:nvSpPr>
          <p:cNvPr id="3" name="Slide Number Placeholder 2">
            <a:extLst>
              <a:ext uri="{FF2B5EF4-FFF2-40B4-BE49-F238E27FC236}">
                <a16:creationId xmlns:a16="http://schemas.microsoft.com/office/drawing/2014/main" id="{4B52359C-DE6C-42C8-AC59-4398FB558FE8}"/>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5" name="Content Placeholder 4">
            <a:extLst>
              <a:ext uri="{FF2B5EF4-FFF2-40B4-BE49-F238E27FC236}">
                <a16:creationId xmlns:a16="http://schemas.microsoft.com/office/drawing/2014/main" id="{8E1D966D-DD1B-4E5C-B134-BCA4F0985416}"/>
              </a:ext>
            </a:extLst>
          </p:cNvPr>
          <p:cNvSpPr>
            <a:spLocks noGrp="1"/>
          </p:cNvSpPr>
          <p:nvPr>
            <p:ph sz="quarter" idx="11"/>
          </p:nvPr>
        </p:nvSpPr>
        <p:spPr>
          <a:xfrm>
            <a:off x="914400" y="2011680"/>
            <a:ext cx="10515600"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1083B0F9-900C-4C72-9CCC-3825CCB99560}"/>
              </a:ext>
            </a:extLst>
          </p:cNvPr>
          <p:cNvSpPr>
            <a:spLocks noGrp="1"/>
          </p:cNvSpPr>
          <p:nvPr>
            <p:ph type="body" sz="quarter" idx="12" hasCustomPrompt="1"/>
          </p:nvPr>
        </p:nvSpPr>
        <p:spPr>
          <a:xfrm>
            <a:off x="914400" y="1188719"/>
            <a:ext cx="10515600" cy="640080"/>
          </a:xfrm>
        </p:spPr>
        <p:txBody>
          <a:bodyPr vert="horz" lIns="91440" tIns="45720" rIns="91440" bIns="45720" rtlCol="0">
            <a:noAutofit/>
          </a:bodyPr>
          <a:lstStyle>
            <a:lvl1pPr>
              <a:defRPr lang="en-US" sz="3200" b="1" smtClean="0">
                <a:solidFill>
                  <a:schemeClr val="tx1"/>
                </a:solidFill>
              </a:defRPr>
            </a:lvl1pPr>
            <a:lvl2pPr>
              <a:defRPr lang="en-US" smtClean="0"/>
            </a:lvl2pPr>
            <a:lvl3pPr>
              <a:defRPr lang="en-US" smtClean="0"/>
            </a:lvl3pPr>
            <a:lvl4pPr>
              <a:defRPr lang="en-US" smtClean="0"/>
            </a:lvl4pPr>
            <a:lvl5pPr>
              <a:defRPr lang="en-US"/>
            </a:lvl5pPr>
          </a:lstStyle>
          <a:p>
            <a:pPr lvl="0"/>
            <a:r>
              <a:rPr lang="en-US"/>
              <a:t>Value statement 1 in sentence case only.</a:t>
            </a:r>
          </a:p>
        </p:txBody>
      </p:sp>
    </p:spTree>
    <p:extLst>
      <p:ext uri="{BB962C8B-B14F-4D97-AF65-F5344CB8AC3E}">
        <p14:creationId xmlns:p14="http://schemas.microsoft.com/office/powerpoint/2010/main" val="109012628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Line subtitle - Image -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58D40F-AEE4-448B-BCC5-7D1A88C6BC22}"/>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4" name="Text Placeholder 3">
            <a:extLst>
              <a:ext uri="{FF2B5EF4-FFF2-40B4-BE49-F238E27FC236}">
                <a16:creationId xmlns:a16="http://schemas.microsoft.com/office/drawing/2014/main" id="{B8F8AA6B-F8C6-4143-B898-B6AC39955701}"/>
              </a:ext>
            </a:extLst>
          </p:cNvPr>
          <p:cNvSpPr>
            <a:spLocks noGrp="1"/>
          </p:cNvSpPr>
          <p:nvPr>
            <p:ph type="body" sz="quarter" idx="12" hasCustomPrompt="1"/>
          </p:nvPr>
        </p:nvSpPr>
        <p:spPr>
          <a:xfrm>
            <a:off x="6583680" y="2560320"/>
            <a:ext cx="4846320" cy="3200400"/>
          </a:xfrm>
        </p:spPr>
        <p:txBody>
          <a:bodyPr>
            <a:noAutofit/>
          </a:bodyPr>
          <a:lstStyle>
            <a:lvl1pPr>
              <a:defRPr sz="2000" b="1">
                <a:solidFill>
                  <a:srgbClr val="848991"/>
                </a:solidFill>
              </a:defRPr>
            </a:lvl1pPr>
          </a:lstStyle>
          <a:p>
            <a:pPr lvl="0"/>
            <a:r>
              <a:rPr lang="en-US"/>
              <a:t>Click to edit text 20 pt. sentence case.</a:t>
            </a:r>
          </a:p>
        </p:txBody>
      </p:sp>
      <p:sp>
        <p:nvSpPr>
          <p:cNvPr id="11" name="Content Placeholder 10">
            <a:extLst>
              <a:ext uri="{FF2B5EF4-FFF2-40B4-BE49-F238E27FC236}">
                <a16:creationId xmlns:a16="http://schemas.microsoft.com/office/drawing/2014/main" id="{19C5216B-C66E-4B91-A55A-DFAE78A9B6DC}"/>
              </a:ext>
            </a:extLst>
          </p:cNvPr>
          <p:cNvSpPr>
            <a:spLocks noGrp="1"/>
          </p:cNvSpPr>
          <p:nvPr>
            <p:ph sz="quarter" idx="13"/>
          </p:nvPr>
        </p:nvSpPr>
        <p:spPr>
          <a:xfrm>
            <a:off x="914400" y="2560319"/>
            <a:ext cx="5303520" cy="3200400"/>
          </a:xfrm>
        </p:spPr>
        <p:txBody>
          <a:bodyPr>
            <a:noAutofit/>
          </a:bodyPr>
          <a:lstStyle>
            <a:lvl1pPr>
              <a:defRPr sz="2000" b="1">
                <a:solidFill>
                  <a:srgbClr val="848991"/>
                </a:solidFill>
              </a:defRPr>
            </a:lvl1pPr>
            <a:lvl2pPr>
              <a:defRPr sz="1800" b="1">
                <a:solidFill>
                  <a:srgbClr val="848991"/>
                </a:solidFill>
              </a:defRPr>
            </a:lvl2pPr>
            <a:lvl3pPr>
              <a:defRPr sz="1600" b="1">
                <a:solidFill>
                  <a:srgbClr val="848991"/>
                </a:solidFill>
              </a:defRPr>
            </a:lvl3pPr>
            <a:lvl4pPr>
              <a:defRPr sz="1400" b="1">
                <a:solidFill>
                  <a:srgbClr val="848991"/>
                </a:solidFill>
              </a:defRPr>
            </a:lvl4pPr>
            <a:lvl5pPr>
              <a:defRPr sz="1200" b="1">
                <a:solidFill>
                  <a:srgbClr val="84899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4">
            <a:extLst>
              <a:ext uri="{FF2B5EF4-FFF2-40B4-BE49-F238E27FC236}">
                <a16:creationId xmlns:a16="http://schemas.microsoft.com/office/drawing/2014/main" id="{15C56D94-6DD7-4182-967B-5AEEF1EDE09F}"/>
              </a:ext>
            </a:extLst>
          </p:cNvPr>
          <p:cNvSpPr>
            <a:spLocks noGrp="1"/>
          </p:cNvSpPr>
          <p:nvPr>
            <p:ph type="title" hasCustomPrompt="1"/>
          </p:nvPr>
        </p:nvSpPr>
        <p:spPr>
          <a:xfrm>
            <a:off x="914400" y="548640"/>
            <a:ext cx="10515600" cy="640080"/>
          </a:xfrm>
        </p:spPr>
        <p:txBody>
          <a:bodyPr>
            <a:noAutofit/>
          </a:bodyPr>
          <a:lstStyle>
            <a:lvl1pPr>
              <a:defRPr sz="4000">
                <a:solidFill>
                  <a:srgbClr val="848991"/>
                </a:solidFill>
              </a:defRPr>
            </a:lvl1pPr>
          </a:lstStyle>
          <a:p>
            <a:r>
              <a:rPr lang="en-US"/>
              <a:t>Title - Title Case or Sentence case.</a:t>
            </a:r>
          </a:p>
        </p:txBody>
      </p:sp>
      <p:sp>
        <p:nvSpPr>
          <p:cNvPr id="8" name="Text Placeholder 7">
            <a:extLst>
              <a:ext uri="{FF2B5EF4-FFF2-40B4-BE49-F238E27FC236}">
                <a16:creationId xmlns:a16="http://schemas.microsoft.com/office/drawing/2014/main" id="{4A757D6B-3F0A-44F5-B047-FECA65DF6C94}"/>
              </a:ext>
            </a:extLst>
          </p:cNvPr>
          <p:cNvSpPr>
            <a:spLocks noGrp="1"/>
          </p:cNvSpPr>
          <p:nvPr>
            <p:ph type="body" sz="quarter" idx="11" hasCustomPrompt="1"/>
          </p:nvPr>
        </p:nvSpPr>
        <p:spPr>
          <a:xfrm>
            <a:off x="914400" y="1188720"/>
            <a:ext cx="10515600" cy="1005840"/>
          </a:xfrm>
        </p:spPr>
        <p:txBody>
          <a:bodyPr>
            <a:noAutofit/>
          </a:bodyPr>
          <a:lstStyle>
            <a:lvl1pPr>
              <a:defRPr sz="3200" b="1">
                <a:solidFill>
                  <a:schemeClr val="tx1"/>
                </a:solidFill>
              </a:defRPr>
            </a:lvl1pPr>
          </a:lstStyle>
          <a:p>
            <a:pPr lvl="0"/>
            <a:r>
              <a:rPr lang="en-US"/>
              <a:t>Value statement 1 in sentence case only.</a:t>
            </a:r>
            <a:br>
              <a:rPr lang="en-US"/>
            </a:br>
            <a:r>
              <a:rPr lang="en-US"/>
              <a:t>Optional value statement 2 in sentence case only.</a:t>
            </a:r>
          </a:p>
        </p:txBody>
      </p:sp>
    </p:spTree>
    <p:extLst>
      <p:ext uri="{BB962C8B-B14F-4D97-AF65-F5344CB8AC3E}">
        <p14:creationId xmlns:p14="http://schemas.microsoft.com/office/powerpoint/2010/main" val="50168062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2-Line subtitle - Text -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58D40F-AEE4-448B-BCC5-7D1A88C6BC22}"/>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4" name="Text Placeholder 3">
            <a:extLst>
              <a:ext uri="{FF2B5EF4-FFF2-40B4-BE49-F238E27FC236}">
                <a16:creationId xmlns:a16="http://schemas.microsoft.com/office/drawing/2014/main" id="{B8F8AA6B-F8C6-4143-B898-B6AC39955701}"/>
              </a:ext>
            </a:extLst>
          </p:cNvPr>
          <p:cNvSpPr>
            <a:spLocks noGrp="1"/>
          </p:cNvSpPr>
          <p:nvPr>
            <p:ph type="body" sz="quarter" idx="12" hasCustomPrompt="1"/>
          </p:nvPr>
        </p:nvSpPr>
        <p:spPr>
          <a:xfrm>
            <a:off x="914400" y="2560320"/>
            <a:ext cx="4846320" cy="3200400"/>
          </a:xfrm>
        </p:spPr>
        <p:txBody>
          <a:bodyPr>
            <a:noAutofit/>
          </a:bodyPr>
          <a:lstStyle>
            <a:lvl1pPr>
              <a:defRPr sz="2000" b="1">
                <a:solidFill>
                  <a:srgbClr val="848991"/>
                </a:solidFill>
              </a:defRPr>
            </a:lvl1pPr>
          </a:lstStyle>
          <a:p>
            <a:pPr lvl="0"/>
            <a:r>
              <a:rPr lang="en-US"/>
              <a:t>Click to edit text 20 pt. sentence case.</a:t>
            </a:r>
          </a:p>
        </p:txBody>
      </p:sp>
      <p:sp>
        <p:nvSpPr>
          <p:cNvPr id="6" name="Title 4">
            <a:extLst>
              <a:ext uri="{FF2B5EF4-FFF2-40B4-BE49-F238E27FC236}">
                <a16:creationId xmlns:a16="http://schemas.microsoft.com/office/drawing/2014/main" id="{E61EC88A-096B-4854-867C-105AA1CD5A01}"/>
              </a:ext>
            </a:extLst>
          </p:cNvPr>
          <p:cNvSpPr>
            <a:spLocks noGrp="1"/>
          </p:cNvSpPr>
          <p:nvPr>
            <p:ph type="title" hasCustomPrompt="1"/>
          </p:nvPr>
        </p:nvSpPr>
        <p:spPr>
          <a:xfrm>
            <a:off x="914400" y="548640"/>
            <a:ext cx="10515600" cy="640080"/>
          </a:xfrm>
        </p:spPr>
        <p:txBody>
          <a:bodyPr>
            <a:noAutofit/>
          </a:bodyPr>
          <a:lstStyle>
            <a:lvl1pPr>
              <a:defRPr sz="4000">
                <a:solidFill>
                  <a:srgbClr val="848991"/>
                </a:solidFill>
              </a:defRPr>
            </a:lvl1pPr>
          </a:lstStyle>
          <a:p>
            <a:r>
              <a:rPr lang="en-US"/>
              <a:t>Title - Title Case or Sentence case.</a:t>
            </a:r>
          </a:p>
        </p:txBody>
      </p:sp>
      <p:sp>
        <p:nvSpPr>
          <p:cNvPr id="8" name="Text Placeholder 7">
            <a:extLst>
              <a:ext uri="{FF2B5EF4-FFF2-40B4-BE49-F238E27FC236}">
                <a16:creationId xmlns:a16="http://schemas.microsoft.com/office/drawing/2014/main" id="{555D616E-C837-465F-99AB-BA9503A5B229}"/>
              </a:ext>
            </a:extLst>
          </p:cNvPr>
          <p:cNvSpPr>
            <a:spLocks noGrp="1"/>
          </p:cNvSpPr>
          <p:nvPr>
            <p:ph type="body" sz="quarter" idx="11" hasCustomPrompt="1"/>
          </p:nvPr>
        </p:nvSpPr>
        <p:spPr>
          <a:xfrm>
            <a:off x="914400" y="1188720"/>
            <a:ext cx="10515600" cy="1005840"/>
          </a:xfrm>
        </p:spPr>
        <p:txBody>
          <a:bodyPr>
            <a:noAutofit/>
          </a:bodyPr>
          <a:lstStyle>
            <a:lvl1pPr>
              <a:defRPr sz="3200" b="1">
                <a:solidFill>
                  <a:srgbClr val="36383B"/>
                </a:solidFill>
              </a:defRPr>
            </a:lvl1pPr>
          </a:lstStyle>
          <a:p>
            <a:pPr lvl="0"/>
            <a:r>
              <a:rPr lang="en-US"/>
              <a:t>Value statement 1 in sentence case only.</a:t>
            </a:r>
            <a:br>
              <a:rPr lang="en-US"/>
            </a:br>
            <a:r>
              <a:rPr lang="en-US"/>
              <a:t>Optional value statement 2 in sentence case only.</a:t>
            </a:r>
          </a:p>
        </p:txBody>
      </p:sp>
      <p:sp>
        <p:nvSpPr>
          <p:cNvPr id="5" name="Content Placeholder 4">
            <a:extLst>
              <a:ext uri="{FF2B5EF4-FFF2-40B4-BE49-F238E27FC236}">
                <a16:creationId xmlns:a16="http://schemas.microsoft.com/office/drawing/2014/main" id="{34BAA456-DFA3-49E2-A7BD-B83A9540852F}"/>
              </a:ext>
            </a:extLst>
          </p:cNvPr>
          <p:cNvSpPr>
            <a:spLocks noGrp="1"/>
          </p:cNvSpPr>
          <p:nvPr>
            <p:ph sz="quarter" idx="14" hasCustomPrompt="1"/>
          </p:nvPr>
        </p:nvSpPr>
        <p:spPr>
          <a:xfrm>
            <a:off x="6126480" y="2560320"/>
            <a:ext cx="5303520" cy="3200400"/>
          </a:xfrm>
        </p:spPr>
        <p:txBody>
          <a:bodyPr/>
          <a:lstStyle>
            <a:lvl1pPr>
              <a:defRPr sz="2000" b="1">
                <a:solidFill>
                  <a:srgbClr val="848991"/>
                </a:solidFill>
              </a:defRPr>
            </a:lvl1pPr>
            <a:lvl2pPr>
              <a:defRPr sz="1800" b="1">
                <a:solidFill>
                  <a:srgbClr val="848991"/>
                </a:solidFill>
              </a:defRPr>
            </a:lvl2pPr>
            <a:lvl3pPr>
              <a:defRPr sz="1600" b="1">
                <a:solidFill>
                  <a:srgbClr val="848991"/>
                </a:solidFill>
              </a:defRPr>
            </a:lvl3pPr>
            <a:lvl4pPr>
              <a:defRPr sz="1400" b="1">
                <a:solidFill>
                  <a:srgbClr val="848991"/>
                </a:solidFill>
              </a:defRPr>
            </a:lvl4pPr>
            <a:lvl5pPr>
              <a:defRPr sz="1200" b="1">
                <a:solidFill>
                  <a:srgbClr val="848991"/>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46148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2-Line subtitle - Content Smal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EA5141-3AF3-4F4F-B33B-DD7EDF907EEC}"/>
              </a:ext>
            </a:extLst>
          </p:cNvPr>
          <p:cNvSpPr/>
          <p:nvPr userDrawn="1"/>
        </p:nvSpPr>
        <p:spPr>
          <a:xfrm>
            <a:off x="914399" y="2560320"/>
            <a:ext cx="2926080" cy="3840480"/>
          </a:xfrm>
          <a:prstGeom prst="rect">
            <a:avLst/>
          </a:prstGeom>
          <a:solidFill>
            <a:schemeClr val="bg1">
              <a:lumMod val="95000"/>
            </a:schemeClr>
          </a:solidFill>
          <a:ln w="3175">
            <a:noFill/>
          </a:ln>
        </p:spPr>
        <p:txBody>
          <a:bodyPr wrap="square">
            <a:noAutofit/>
          </a:bodyPr>
          <a:lstStyle/>
          <a:p>
            <a:endParaRPr lang="en-US" sz="1100">
              <a:solidFill>
                <a:srgbClr val="36383B"/>
              </a:solidFill>
              <a:latin typeface="SF Pro Display" panose="00000500000000000000" pitchFamily="2" charset="0"/>
              <a:ea typeface="SF Pro Display" panose="00000500000000000000" pitchFamily="2" charset="0"/>
            </a:endParaRPr>
          </a:p>
        </p:txBody>
      </p:sp>
      <p:sp>
        <p:nvSpPr>
          <p:cNvPr id="3" name="Slide Number Placeholder 2">
            <a:extLst>
              <a:ext uri="{FF2B5EF4-FFF2-40B4-BE49-F238E27FC236}">
                <a16:creationId xmlns:a16="http://schemas.microsoft.com/office/drawing/2014/main" id="{2658D40F-AEE4-448B-BCC5-7D1A88C6BC22}"/>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6" name="Title 4">
            <a:extLst>
              <a:ext uri="{FF2B5EF4-FFF2-40B4-BE49-F238E27FC236}">
                <a16:creationId xmlns:a16="http://schemas.microsoft.com/office/drawing/2014/main" id="{8D295F80-65A2-4A44-94FA-27676819A71A}"/>
              </a:ext>
            </a:extLst>
          </p:cNvPr>
          <p:cNvSpPr>
            <a:spLocks noGrp="1"/>
          </p:cNvSpPr>
          <p:nvPr>
            <p:ph type="title" hasCustomPrompt="1"/>
          </p:nvPr>
        </p:nvSpPr>
        <p:spPr>
          <a:xfrm>
            <a:off x="914400" y="548640"/>
            <a:ext cx="10515600" cy="640080"/>
          </a:xfrm>
        </p:spPr>
        <p:txBody>
          <a:bodyPr>
            <a:noAutofit/>
          </a:bodyPr>
          <a:lstStyle>
            <a:lvl1pPr>
              <a:defRPr sz="4000">
                <a:solidFill>
                  <a:srgbClr val="848991"/>
                </a:solidFill>
              </a:defRPr>
            </a:lvl1pPr>
          </a:lstStyle>
          <a:p>
            <a:r>
              <a:rPr lang="en-US"/>
              <a:t>Title - Title Case or Sentence case.</a:t>
            </a:r>
          </a:p>
        </p:txBody>
      </p:sp>
      <p:sp>
        <p:nvSpPr>
          <p:cNvPr id="7" name="Text Placeholder 7">
            <a:extLst>
              <a:ext uri="{FF2B5EF4-FFF2-40B4-BE49-F238E27FC236}">
                <a16:creationId xmlns:a16="http://schemas.microsoft.com/office/drawing/2014/main" id="{3A099BD8-F006-4AEB-84D4-4807029B360A}"/>
              </a:ext>
            </a:extLst>
          </p:cNvPr>
          <p:cNvSpPr>
            <a:spLocks noGrp="1"/>
          </p:cNvSpPr>
          <p:nvPr>
            <p:ph type="body" sz="quarter" idx="12" hasCustomPrompt="1"/>
          </p:nvPr>
        </p:nvSpPr>
        <p:spPr>
          <a:xfrm>
            <a:off x="914400" y="1188720"/>
            <a:ext cx="10515600" cy="1005840"/>
          </a:xfrm>
        </p:spPr>
        <p:txBody>
          <a:bodyPr>
            <a:noAutofit/>
          </a:bodyPr>
          <a:lstStyle>
            <a:lvl1pPr>
              <a:defRPr sz="3200" b="1">
                <a:solidFill>
                  <a:srgbClr val="36383B"/>
                </a:solidFill>
              </a:defRPr>
            </a:lvl1pPr>
          </a:lstStyle>
          <a:p>
            <a:pPr lvl="0"/>
            <a:r>
              <a:rPr lang="en-US"/>
              <a:t>Value statement 1 in sentence case only.</a:t>
            </a:r>
            <a:br>
              <a:rPr lang="en-US"/>
            </a:br>
            <a:r>
              <a:rPr lang="en-US"/>
              <a:t>Optional value statement 2 in sentence case only.</a:t>
            </a:r>
          </a:p>
        </p:txBody>
      </p:sp>
      <p:sp>
        <p:nvSpPr>
          <p:cNvPr id="4" name="Text Placeholder 3">
            <a:extLst>
              <a:ext uri="{FF2B5EF4-FFF2-40B4-BE49-F238E27FC236}">
                <a16:creationId xmlns:a16="http://schemas.microsoft.com/office/drawing/2014/main" id="{0427BE67-6EF9-4919-B0E3-8D9026E909A9}"/>
              </a:ext>
            </a:extLst>
          </p:cNvPr>
          <p:cNvSpPr>
            <a:spLocks noGrp="1"/>
          </p:cNvSpPr>
          <p:nvPr>
            <p:ph type="body" sz="quarter" idx="13" hasCustomPrompt="1"/>
          </p:nvPr>
        </p:nvSpPr>
        <p:spPr>
          <a:xfrm>
            <a:off x="1005840" y="2651760"/>
            <a:ext cx="2468880" cy="3657600"/>
          </a:xfrm>
        </p:spPr>
        <p:txBody>
          <a:bodyPr>
            <a:normAutofit/>
          </a:bodyPr>
          <a:lstStyle>
            <a:lvl1pPr>
              <a:defRPr sz="1200" b="1">
                <a:solidFill>
                  <a:schemeClr val="tx1"/>
                </a:solidFill>
              </a:defRPr>
            </a:lvl1pPr>
            <a:lvl2pPr>
              <a:defRPr sz="1200"/>
            </a:lvl2pPr>
            <a:lvl3pPr>
              <a:defRPr sz="1100"/>
            </a:lvl3pPr>
            <a:lvl4pPr>
              <a:defRPr sz="1050"/>
            </a:lvl4pPr>
            <a:lvl5pPr>
              <a:defRPr sz="1000"/>
            </a:lvl5pPr>
          </a:lstStyle>
          <a:p>
            <a:pPr lvl="0"/>
            <a:r>
              <a:rPr lang="en-US"/>
              <a:t>HEADING 12 PT. BOLD CAPS</a:t>
            </a:r>
          </a:p>
          <a:p>
            <a:pPr lvl="0"/>
            <a:r>
              <a:rPr lang="en-US"/>
              <a:t>Content 12pt regular font</a:t>
            </a:r>
          </a:p>
        </p:txBody>
      </p:sp>
    </p:spTree>
    <p:extLst>
      <p:ext uri="{BB962C8B-B14F-4D97-AF65-F5344CB8AC3E}">
        <p14:creationId xmlns:p14="http://schemas.microsoft.com/office/powerpoint/2010/main" val="136400176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838754" y="6655438"/>
            <a:ext cx="353245" cy="202869"/>
          </a:xfrm>
          <a:prstGeom prst="rect">
            <a:avLst/>
          </a:prstGeom>
          <a:ln>
            <a:noFill/>
          </a:ln>
        </p:spPr>
        <p:txBody>
          <a:bodyPr vert="horz" lIns="91440" tIns="45720" rIns="91440" bIns="45720" rtlCol="0" anchor="ctr"/>
          <a:lstStyle>
            <a:lvl1pPr algn="r">
              <a:defRPr sz="800">
                <a:solidFill>
                  <a:schemeClr val="bg1">
                    <a:lumMod val="50000"/>
                  </a:schemeClr>
                </a:solidFill>
                <a:latin typeface="SF Pro Display" panose="00000500000000000000" pitchFamily="2" charset="0"/>
                <a:ea typeface="SF Pro Display" panose="00000500000000000000" pitchFamily="2" charset="0"/>
                <a:cs typeface="Arial" charset="0"/>
              </a:defRPr>
            </a:lvl1pPr>
          </a:lstStyle>
          <a:p>
            <a:fld id="{9263E5DD-7D79-AA4C-A3D2-BC89EDB73164}" type="slidenum">
              <a:rPr lang="en-US" smtClean="0"/>
              <a:pPr/>
              <a:t>‹#›</a:t>
            </a:fld>
            <a:endParaRPr lang="en-US"/>
          </a:p>
        </p:txBody>
      </p:sp>
      <p:sp>
        <p:nvSpPr>
          <p:cNvPr id="10" name="Slide Number Placeholder 5"/>
          <p:cNvSpPr txBox="1">
            <a:spLocks/>
          </p:cNvSpPr>
          <p:nvPr/>
        </p:nvSpPr>
        <p:spPr>
          <a:xfrm>
            <a:off x="9153084" y="6655438"/>
            <a:ext cx="2743200" cy="202869"/>
          </a:xfrm>
          <a:prstGeom prst="rect">
            <a:avLst/>
          </a:prstGeom>
          <a:ln>
            <a:noFill/>
          </a:ln>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a:solidFill>
                  <a:schemeClr val="bg1">
                    <a:lumMod val="50000"/>
                  </a:schemeClr>
                </a:solidFill>
                <a:latin typeface="SF Pro Display" panose="00000500000000000000" pitchFamily="2" charset="0"/>
                <a:ea typeface="SF Pro Display" panose="00000500000000000000" pitchFamily="2" charset="0"/>
              </a:rPr>
              <a:t>Copyright </a:t>
            </a:r>
            <a:r>
              <a:rPr lang="de-DE" sz="700">
                <a:solidFill>
                  <a:schemeClr val="bg1">
                    <a:lumMod val="50000"/>
                  </a:schemeClr>
                </a:solidFill>
                <a:latin typeface="SF Pro Display" panose="00000500000000000000" pitchFamily="2" charset="0"/>
                <a:ea typeface="SF Pro Display" panose="00000500000000000000" pitchFamily="2" charset="0"/>
              </a:rPr>
              <a:t>© Lantronix 2021. All rights reserved.</a:t>
            </a:r>
            <a:endParaRPr lang="en-US" sz="700">
              <a:solidFill>
                <a:schemeClr val="bg1">
                  <a:lumMod val="50000"/>
                </a:schemeClr>
              </a:solidFill>
              <a:latin typeface="SF Pro Display" panose="00000500000000000000" pitchFamily="2" charset="0"/>
              <a:ea typeface="SF Pro Display" panose="00000500000000000000" pitchFamily="2" charset="0"/>
            </a:endParaRPr>
          </a:p>
        </p:txBody>
      </p:sp>
      <p:sp>
        <p:nvSpPr>
          <p:cNvPr id="12" name="Slide Number Placeholder 5"/>
          <p:cNvSpPr txBox="1">
            <a:spLocks/>
          </p:cNvSpPr>
          <p:nvPr/>
        </p:nvSpPr>
        <p:spPr>
          <a:xfrm>
            <a:off x="0" y="6655437"/>
            <a:ext cx="2743200" cy="202869"/>
          </a:xfrm>
          <a:prstGeom prst="rect">
            <a:avLst/>
          </a:prstGeom>
          <a:ln>
            <a:noFill/>
          </a:ln>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00">
                <a:solidFill>
                  <a:schemeClr val="bg1">
                    <a:lumMod val="50000"/>
                  </a:schemeClr>
                </a:solidFill>
                <a:latin typeface="SF Pro Display" panose="00000500000000000000" pitchFamily="2" charset="0"/>
                <a:ea typeface="SF Pro Display" panose="00000500000000000000" pitchFamily="2" charset="0"/>
              </a:rPr>
              <a:t>COMPANY CONFIDENTIAL</a:t>
            </a:r>
          </a:p>
        </p:txBody>
      </p:sp>
      <p:sp>
        <p:nvSpPr>
          <p:cNvPr id="7" name="Text Placeholder 6">
            <a:extLst>
              <a:ext uri="{FF2B5EF4-FFF2-40B4-BE49-F238E27FC236}">
                <a16:creationId xmlns:a16="http://schemas.microsoft.com/office/drawing/2014/main" id="{92111628-4FC5-4044-8D39-578C1587C8A7}"/>
              </a:ext>
            </a:extLst>
          </p:cNvPr>
          <p:cNvSpPr>
            <a:spLocks noGrp="1"/>
          </p:cNvSpPr>
          <p:nvPr>
            <p:ph type="body" idx="1"/>
          </p:nvPr>
        </p:nvSpPr>
        <p:spPr>
          <a:xfrm>
            <a:off x="914400" y="1645920"/>
            <a:ext cx="10515600" cy="4572000"/>
          </a:xfrm>
          <a:prstGeom prst="rect">
            <a:avLst/>
          </a:prstGeom>
        </p:spPr>
        <p:txBody>
          <a:bodyPr vert="horz" lIns="91440" tIns="45720" rIns="91440" bIns="45720" rtlCol="0">
            <a:noAutofit/>
          </a:bodyPr>
          <a:lstStyle/>
          <a:p>
            <a:pPr lvl="0"/>
            <a:r>
              <a:rPr lang="en-US"/>
              <a:t>Click to edit Master text styles</a:t>
            </a:r>
          </a:p>
        </p:txBody>
      </p:sp>
      <p:sp>
        <p:nvSpPr>
          <p:cNvPr id="3" name="Title Placeholder 2">
            <a:extLst>
              <a:ext uri="{FF2B5EF4-FFF2-40B4-BE49-F238E27FC236}">
                <a16:creationId xmlns:a16="http://schemas.microsoft.com/office/drawing/2014/main" id="{795E57E7-8C05-413D-9E9D-3D53DB0B74D4}"/>
              </a:ext>
            </a:extLst>
          </p:cNvPr>
          <p:cNvSpPr>
            <a:spLocks noGrp="1"/>
          </p:cNvSpPr>
          <p:nvPr>
            <p:ph type="title"/>
          </p:nvPr>
        </p:nvSpPr>
        <p:spPr>
          <a:xfrm>
            <a:off x="914400" y="548640"/>
            <a:ext cx="10515600" cy="731520"/>
          </a:xfrm>
          <a:prstGeom prst="rect">
            <a:avLst/>
          </a:prstGeom>
        </p:spPr>
        <p:txBody>
          <a:bodyPr vert="horz" lIns="91440" tIns="45720" rIns="91440" bIns="45720" rtlCol="0" anchor="t">
            <a:noAutofit/>
          </a:bodyPr>
          <a:lstStyle/>
          <a:p>
            <a:r>
              <a:rPr lang="en-US"/>
              <a:t>Click to edit Master title style</a:t>
            </a:r>
          </a:p>
        </p:txBody>
      </p:sp>
      <p:pic>
        <p:nvPicPr>
          <p:cNvPr id="4" name="Graphic 3">
            <a:extLst>
              <a:ext uri="{FF2B5EF4-FFF2-40B4-BE49-F238E27FC236}">
                <a16:creationId xmlns:a16="http://schemas.microsoft.com/office/drawing/2014/main" id="{A15E6CA3-8ABD-4658-9C4C-435E06F63A5A}"/>
              </a:ext>
            </a:extLst>
          </p:cNvPr>
          <p:cNvPicPr>
            <a:picLocks noChangeAspect="1"/>
          </p:cNvPicPr>
          <p:nvPr userDrawn="1"/>
        </p:nvPicPr>
        <p:blipFill>
          <a:blip r:embed="rId18">
            <a:grayscl/>
            <a:extLst>
              <a:ext uri="{96DAC541-7B7A-43D3-8B79-37D633B846F1}">
                <asvg:svgBlip xmlns:asvg="http://schemas.microsoft.com/office/drawing/2016/SVG/main" r:embed="rId19"/>
              </a:ext>
            </a:extLst>
          </a:blip>
          <a:stretch>
            <a:fillRect/>
          </a:stretch>
        </p:blipFill>
        <p:spPr>
          <a:xfrm>
            <a:off x="5547360" y="6583680"/>
            <a:ext cx="1097280" cy="182880"/>
          </a:xfrm>
          <a:prstGeom prst="rect">
            <a:avLst/>
          </a:prstGeom>
        </p:spPr>
      </p:pic>
    </p:spTree>
    <p:extLst>
      <p:ext uri="{BB962C8B-B14F-4D97-AF65-F5344CB8AC3E}">
        <p14:creationId xmlns:p14="http://schemas.microsoft.com/office/powerpoint/2010/main" val="957175760"/>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75" r:id="rId3"/>
    <p:sldLayoutId id="2147483674" r:id="rId4"/>
    <p:sldLayoutId id="2147483673" r:id="rId5"/>
    <p:sldLayoutId id="2147483676" r:id="rId6"/>
    <p:sldLayoutId id="2147483667" r:id="rId7"/>
    <p:sldLayoutId id="2147483668" r:id="rId8"/>
    <p:sldLayoutId id="2147483663" r:id="rId9"/>
    <p:sldLayoutId id="2147483670" r:id="rId10"/>
    <p:sldLayoutId id="2147483671" r:id="rId11"/>
    <p:sldLayoutId id="2147483669" r:id="rId12"/>
    <p:sldLayoutId id="2147483651" r:id="rId13"/>
    <p:sldLayoutId id="2147483655" r:id="rId14"/>
    <p:sldLayoutId id="2147483677" r:id="rId15"/>
    <p:sldLayoutId id="2147483678" r:id="rId16"/>
  </p:sldLayoutIdLst>
  <p:transition>
    <p:fade/>
  </p:transition>
  <p:hf hdr="0" dt="0"/>
  <p:txStyles>
    <p:titleStyle>
      <a:lvl1pPr algn="l" defTabSz="914400" rtl="0" eaLnBrk="1" latinLnBrk="0" hangingPunct="1">
        <a:lnSpc>
          <a:spcPct val="100000"/>
        </a:lnSpc>
        <a:spcBef>
          <a:spcPct val="0"/>
        </a:spcBef>
        <a:buNone/>
        <a:defRPr sz="4000" b="1" i="0" kern="1200">
          <a:solidFill>
            <a:srgbClr val="848991"/>
          </a:solidFill>
          <a:latin typeface="SF Pro Display" panose="00000500000000000000" pitchFamily="2" charset="0"/>
          <a:ea typeface="SF Pro Display" panose="00000500000000000000" pitchFamily="2" charset="0"/>
          <a:cs typeface="Arial" charset="0"/>
        </a:defRPr>
      </a:lvl1pPr>
    </p:titleStyle>
    <p:bodyStyle>
      <a:lvl1pPr marL="0" indent="0" algn="l" defTabSz="914400" rtl="0" eaLnBrk="1" latinLnBrk="0" hangingPunct="1">
        <a:lnSpc>
          <a:spcPct val="90000"/>
        </a:lnSpc>
        <a:spcBef>
          <a:spcPts val="1000"/>
        </a:spcBef>
        <a:buFont typeface="Arial"/>
        <a:buNone/>
        <a:defRPr sz="2400" kern="1200">
          <a:solidFill>
            <a:schemeClr val="tx1">
              <a:lumMod val="75000"/>
              <a:lumOff val="25000"/>
            </a:schemeClr>
          </a:solidFill>
          <a:latin typeface="SF Pro Display" panose="00000500000000000000" pitchFamily="2" charset="0"/>
          <a:ea typeface="SF Pro Display" panose="00000500000000000000" pitchFamily="2"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tx1">
              <a:lumMod val="75000"/>
              <a:lumOff val="25000"/>
            </a:schemeClr>
          </a:solidFill>
          <a:latin typeface="SF Pro Display" panose="00000500000000000000" pitchFamily="2" charset="0"/>
          <a:ea typeface="SF Pro Display" panose="00000500000000000000" pitchFamily="2" charset="0"/>
          <a:cs typeface="Arial" charset="0"/>
        </a:defRPr>
      </a:lvl2pPr>
      <a:lvl3pPr marL="914400" indent="0" algn="l" defTabSz="914400" rtl="0" eaLnBrk="1" latinLnBrk="0" hangingPunct="1">
        <a:lnSpc>
          <a:spcPct val="90000"/>
        </a:lnSpc>
        <a:spcBef>
          <a:spcPts val="500"/>
        </a:spcBef>
        <a:buFont typeface="Arial"/>
        <a:buNone/>
        <a:defRPr sz="1800" kern="1200">
          <a:solidFill>
            <a:schemeClr val="tx1">
              <a:lumMod val="75000"/>
              <a:lumOff val="25000"/>
            </a:schemeClr>
          </a:solidFill>
          <a:latin typeface="SF Pro Display" panose="00000500000000000000" pitchFamily="2" charset="0"/>
          <a:ea typeface="SF Pro Display" panose="00000500000000000000" pitchFamily="2" charset="0"/>
          <a:cs typeface="Arial" charset="0"/>
        </a:defRPr>
      </a:lvl3pPr>
      <a:lvl4pPr marL="1371600" indent="0" algn="l" defTabSz="914400" rtl="0" eaLnBrk="1" latinLnBrk="0" hangingPunct="1">
        <a:lnSpc>
          <a:spcPct val="90000"/>
        </a:lnSpc>
        <a:spcBef>
          <a:spcPts val="500"/>
        </a:spcBef>
        <a:buFont typeface="Arial"/>
        <a:buNone/>
        <a:defRPr sz="1600" kern="1200">
          <a:solidFill>
            <a:schemeClr val="tx1">
              <a:lumMod val="75000"/>
              <a:lumOff val="25000"/>
            </a:schemeClr>
          </a:solidFill>
          <a:latin typeface="SF Pro Display" panose="00000500000000000000" pitchFamily="2" charset="0"/>
          <a:ea typeface="SF Pro Display" panose="00000500000000000000" pitchFamily="2" charset="0"/>
          <a:cs typeface="Arial" charset="0"/>
        </a:defRPr>
      </a:lvl4pPr>
      <a:lvl5pPr marL="1828800" indent="0" algn="l" defTabSz="914400" rtl="0" eaLnBrk="1" latinLnBrk="0" hangingPunct="1">
        <a:lnSpc>
          <a:spcPct val="90000"/>
        </a:lnSpc>
        <a:spcBef>
          <a:spcPts val="500"/>
        </a:spcBef>
        <a:buFont typeface="Arial"/>
        <a:buNone/>
        <a:defRPr sz="1400" kern="1200">
          <a:solidFill>
            <a:schemeClr val="tx1">
              <a:lumMod val="75000"/>
              <a:lumOff val="25000"/>
            </a:schemeClr>
          </a:solidFill>
          <a:latin typeface="SF Pro Display" panose="00000500000000000000" pitchFamily="2" charset="0"/>
          <a:ea typeface="SF Pro Display" panose="00000500000000000000" pitchFamily="2"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9.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4.emf"/><Relationship Id="rId1" Type="http://schemas.openxmlformats.org/officeDocument/2006/relationships/slideLayout" Target="../slideLayouts/slideLayout9.xml"/><Relationship Id="rId4" Type="http://schemas.openxmlformats.org/officeDocument/2006/relationships/image" Target="../media/image50.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svg"/><Relationship Id="rId12" Type="http://schemas.openxmlformats.org/officeDocument/2006/relationships/image" Target="../media/image26.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svg"/><Relationship Id="rId10" Type="http://schemas.openxmlformats.org/officeDocument/2006/relationships/image" Target="../media/image24.png"/><Relationship Id="rId4" Type="http://schemas.openxmlformats.org/officeDocument/2006/relationships/image" Target="../media/image18.svg"/><Relationship Id="rId9" Type="http://schemas.openxmlformats.org/officeDocument/2006/relationships/image" Target="../media/image23.svg"/><Relationship Id="rId1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9.xml"/><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741053-0425-4BF1-9035-0EF36014296B}"/>
              </a:ext>
            </a:extLst>
          </p:cNvPr>
          <p:cNvSpPr>
            <a:spLocks noGrp="1"/>
          </p:cNvSpPr>
          <p:nvPr>
            <p:ph type="body" sz="quarter" idx="4294967295"/>
          </p:nvPr>
        </p:nvSpPr>
        <p:spPr>
          <a:xfrm>
            <a:off x="2267424" y="3213449"/>
            <a:ext cx="7952901" cy="697802"/>
          </a:xfrm>
        </p:spPr>
        <p:txBody>
          <a:bodyPr>
            <a:noAutofit/>
          </a:bodyPr>
          <a:lstStyle/>
          <a:p>
            <a:r>
              <a:rPr lang="en-US" sz="3600" b="1">
                <a:solidFill>
                  <a:srgbClr val="0E101A"/>
                </a:solidFill>
                <a:effectLst/>
              </a:rPr>
              <a:t>Secure</a:t>
            </a:r>
            <a:r>
              <a:rPr lang="en-US" sz="3600" b="1">
                <a:solidFill>
                  <a:srgbClr val="0E101A"/>
                </a:solidFill>
              </a:rPr>
              <a:t> global internet for everything.</a:t>
            </a:r>
            <a:endParaRPr lang="en-US" sz="3600" b="1">
              <a:solidFill>
                <a:srgbClr val="0E101A"/>
              </a:solidFill>
              <a:effectLst/>
            </a:endParaRPr>
          </a:p>
        </p:txBody>
      </p:sp>
      <p:sp>
        <p:nvSpPr>
          <p:cNvPr id="6" name="Title 1">
            <a:extLst>
              <a:ext uri="{FF2B5EF4-FFF2-40B4-BE49-F238E27FC236}">
                <a16:creationId xmlns:a16="http://schemas.microsoft.com/office/drawing/2014/main" id="{A7499DC5-167C-4814-9423-5924EAE66064}"/>
              </a:ext>
            </a:extLst>
          </p:cNvPr>
          <p:cNvSpPr txBox="1">
            <a:spLocks/>
          </p:cNvSpPr>
          <p:nvPr/>
        </p:nvSpPr>
        <p:spPr>
          <a:xfrm>
            <a:off x="2267424" y="1874520"/>
            <a:ext cx="7481886" cy="914400"/>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4000" b="1" i="0" kern="1200">
                <a:solidFill>
                  <a:srgbClr val="848991"/>
                </a:solidFill>
                <a:latin typeface="SF Pro Display" panose="00000500000000000000" pitchFamily="2" charset="0"/>
                <a:ea typeface="SF Pro Display" panose="00000500000000000000" pitchFamily="2" charset="0"/>
                <a:cs typeface="Arial" charset="0"/>
              </a:defRPr>
            </a:lvl1pPr>
          </a:lstStyle>
          <a:p>
            <a:pPr>
              <a:defRPr/>
            </a:pPr>
            <a:r>
              <a:rPr kumimoji="0" lang="en-US" sz="5400" i="0" u="none" strike="noStrike" kern="1200" cap="none" spc="0" normalizeH="0" baseline="0" noProof="0">
                <a:ln>
                  <a:noFill/>
                </a:ln>
                <a:solidFill>
                  <a:srgbClr val="36383B"/>
                </a:solidFill>
                <a:effectLst/>
                <a:uLnTx/>
                <a:uFillTx/>
                <a:latin typeface="SF Pro Display"/>
                <a:cs typeface="Arial"/>
              </a:rPr>
              <a:t>Connectivity Services</a:t>
            </a:r>
            <a:endParaRPr lang="en-US" sz="5400">
              <a:solidFill>
                <a:srgbClr val="36383B"/>
              </a:solidFill>
              <a:latin typeface="SF Pro Display"/>
              <a:cs typeface="Arial"/>
            </a:endParaRPr>
          </a:p>
        </p:txBody>
      </p:sp>
      <p:pic>
        <p:nvPicPr>
          <p:cNvPr id="4" name="Graphic 3">
            <a:extLst>
              <a:ext uri="{FF2B5EF4-FFF2-40B4-BE49-F238E27FC236}">
                <a16:creationId xmlns:a16="http://schemas.microsoft.com/office/drawing/2014/main" id="{2EF8681F-D0E2-4663-8FCE-A7F9EE2BEC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45303" y="1874520"/>
            <a:ext cx="822121" cy="914400"/>
          </a:xfrm>
          <a:prstGeom prst="rect">
            <a:avLst/>
          </a:prstGeom>
        </p:spPr>
      </p:pic>
      <p:sp>
        <p:nvSpPr>
          <p:cNvPr id="5" name="Text Placeholder 2">
            <a:extLst>
              <a:ext uri="{FF2B5EF4-FFF2-40B4-BE49-F238E27FC236}">
                <a16:creationId xmlns:a16="http://schemas.microsoft.com/office/drawing/2014/main" id="{3125FB2C-36A2-4E16-AC4B-13144930A2B7}"/>
              </a:ext>
            </a:extLst>
          </p:cNvPr>
          <p:cNvSpPr txBox="1">
            <a:spLocks/>
          </p:cNvSpPr>
          <p:nvPr/>
        </p:nvSpPr>
        <p:spPr>
          <a:xfrm>
            <a:off x="2267424" y="4335780"/>
            <a:ext cx="7481886" cy="15346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lumMod val="75000"/>
                    <a:lumOff val="25000"/>
                  </a:schemeClr>
                </a:solidFill>
                <a:latin typeface="SF Pro Display" panose="00000500000000000000" pitchFamily="2" charset="0"/>
                <a:ea typeface="SF Pro Display" panose="00000500000000000000" pitchFamily="2"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tx1">
                    <a:lumMod val="75000"/>
                    <a:lumOff val="25000"/>
                  </a:schemeClr>
                </a:solidFill>
                <a:latin typeface="SF Pro Display" panose="00000500000000000000" pitchFamily="2" charset="0"/>
                <a:ea typeface="SF Pro Display" panose="00000500000000000000" pitchFamily="2" charset="0"/>
                <a:cs typeface="Arial" charset="0"/>
              </a:defRPr>
            </a:lvl2pPr>
            <a:lvl3pPr marL="914400" indent="0" algn="l" defTabSz="914400" rtl="0" eaLnBrk="1" latinLnBrk="0" hangingPunct="1">
              <a:lnSpc>
                <a:spcPct val="90000"/>
              </a:lnSpc>
              <a:spcBef>
                <a:spcPts val="500"/>
              </a:spcBef>
              <a:buFont typeface="Arial"/>
              <a:buNone/>
              <a:defRPr sz="1800" kern="1200">
                <a:solidFill>
                  <a:schemeClr val="tx1">
                    <a:lumMod val="75000"/>
                    <a:lumOff val="25000"/>
                  </a:schemeClr>
                </a:solidFill>
                <a:latin typeface="SF Pro Display" panose="00000500000000000000" pitchFamily="2" charset="0"/>
                <a:ea typeface="SF Pro Display" panose="00000500000000000000" pitchFamily="2" charset="0"/>
                <a:cs typeface="Arial" charset="0"/>
              </a:defRPr>
            </a:lvl3pPr>
            <a:lvl4pPr marL="1371600" indent="0" algn="l" defTabSz="914400" rtl="0" eaLnBrk="1" latinLnBrk="0" hangingPunct="1">
              <a:lnSpc>
                <a:spcPct val="90000"/>
              </a:lnSpc>
              <a:spcBef>
                <a:spcPts val="500"/>
              </a:spcBef>
              <a:buFont typeface="Arial"/>
              <a:buNone/>
              <a:defRPr sz="1600" kern="1200">
                <a:solidFill>
                  <a:schemeClr val="tx1">
                    <a:lumMod val="75000"/>
                    <a:lumOff val="25000"/>
                  </a:schemeClr>
                </a:solidFill>
                <a:latin typeface="SF Pro Display" panose="00000500000000000000" pitchFamily="2" charset="0"/>
                <a:ea typeface="SF Pro Display" panose="00000500000000000000" pitchFamily="2" charset="0"/>
                <a:cs typeface="Arial" charset="0"/>
              </a:defRPr>
            </a:lvl4pPr>
            <a:lvl5pPr marL="1828800" indent="0" algn="l" defTabSz="914400" rtl="0" eaLnBrk="1" latinLnBrk="0" hangingPunct="1">
              <a:lnSpc>
                <a:spcPct val="90000"/>
              </a:lnSpc>
              <a:spcBef>
                <a:spcPts val="500"/>
              </a:spcBef>
              <a:buFont typeface="Arial"/>
              <a:buNone/>
              <a:defRPr sz="1400" kern="1200">
                <a:solidFill>
                  <a:schemeClr val="tx1">
                    <a:lumMod val="75000"/>
                    <a:lumOff val="25000"/>
                  </a:schemeClr>
                </a:solidFill>
                <a:latin typeface="SF Pro Display" panose="00000500000000000000" pitchFamily="2" charset="0"/>
                <a:ea typeface="SF Pro Display" panose="00000500000000000000" pitchFamily="2"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a:buNone/>
              <a:tabLst/>
              <a:defRPr/>
            </a:pPr>
            <a:r>
              <a:rPr kumimoji="0" lang="en-US" sz="2400" b="0" i="0" u="none" strike="noStrike" kern="1200" cap="none" spc="0" normalizeH="0" baseline="0" noProof="0">
                <a:ln>
                  <a:noFill/>
                </a:ln>
                <a:solidFill>
                  <a:srgbClr val="848991"/>
                </a:solidFill>
                <a:effectLst/>
                <a:uLnTx/>
                <a:uFillTx/>
                <a:latin typeface="SF Pro Display" panose="00000500000000000000" pitchFamily="2" charset="0"/>
                <a:ea typeface="SF Pro Display" panose="00000500000000000000" pitchFamily="2" charset="0"/>
                <a:cs typeface="Arial" charset="0"/>
              </a:rPr>
              <a:t>Simplify connecting your IoT fleet and remote edge locations, on every network, </a:t>
            </a:r>
            <a:r>
              <a:rPr lang="en-US">
                <a:solidFill>
                  <a:srgbClr val="848991"/>
                </a:solidFill>
              </a:rPr>
              <a:t>using </a:t>
            </a:r>
            <a:r>
              <a:rPr kumimoji="0" lang="en-US" sz="2400" b="0" i="0" u="none" strike="noStrike" kern="1200" cap="none" spc="0" normalizeH="0" baseline="0" noProof="0">
                <a:ln>
                  <a:noFill/>
                </a:ln>
                <a:solidFill>
                  <a:srgbClr val="848991"/>
                </a:solidFill>
                <a:effectLst/>
                <a:uLnTx/>
                <a:uFillTx/>
                <a:latin typeface="SF Pro Display" panose="00000500000000000000" pitchFamily="2" charset="0"/>
                <a:ea typeface="SF Pro Display" panose="00000500000000000000" pitchFamily="2" charset="0"/>
                <a:cs typeface="Arial" charset="0"/>
              </a:rPr>
              <a:t>a single SIM.</a:t>
            </a:r>
            <a:endParaRPr kumimoji="0" lang="en-US" sz="2800" b="0" i="0" u="none" strike="noStrike" kern="1200" cap="none" spc="0" normalizeH="0" baseline="0" noProof="0">
              <a:ln>
                <a:noFill/>
              </a:ln>
              <a:solidFill>
                <a:srgbClr val="848991"/>
              </a:solidFill>
              <a:effectLst/>
              <a:uLnTx/>
              <a:uFillTx/>
              <a:latin typeface="SF Pro Display" panose="00000500000000000000" pitchFamily="2" charset="0"/>
              <a:ea typeface="SF Pro Display" panose="00000500000000000000" pitchFamily="2" charset="0"/>
              <a:cs typeface="Arial" charset="0"/>
            </a:endParaRPr>
          </a:p>
        </p:txBody>
      </p:sp>
    </p:spTree>
    <p:extLst>
      <p:ext uri="{BB962C8B-B14F-4D97-AF65-F5344CB8AC3E}">
        <p14:creationId xmlns:p14="http://schemas.microsoft.com/office/powerpoint/2010/main" val="348811538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BA06B804-F853-46FB-8D0D-AB6FD50A06F5}"/>
              </a:ext>
            </a:extLst>
          </p:cNvPr>
          <p:cNvPicPr>
            <a:picLocks noChangeAspect="1"/>
          </p:cNvPicPr>
          <p:nvPr/>
        </p:nvPicPr>
        <p:blipFill rotWithShape="1">
          <a:blip r:embed="rId2">
            <a:duotone>
              <a:schemeClr val="bg2">
                <a:shade val="45000"/>
                <a:satMod val="135000"/>
              </a:schemeClr>
              <a:prstClr val="white"/>
            </a:duotone>
            <a:alphaModFix amt="40000"/>
          </a:blip>
          <a:srcRect l="3316" t="2341" r="2484" b="4775"/>
          <a:stretch/>
        </p:blipFill>
        <p:spPr>
          <a:xfrm>
            <a:off x="5514123" y="2361615"/>
            <a:ext cx="4406429" cy="4106282"/>
          </a:xfrm>
          <a:prstGeom prst="rect">
            <a:avLst/>
          </a:prstGeom>
          <a:effectLst/>
        </p:spPr>
      </p:pic>
      <p:sp>
        <p:nvSpPr>
          <p:cNvPr id="2" name="Title 1">
            <a:extLst>
              <a:ext uri="{FF2B5EF4-FFF2-40B4-BE49-F238E27FC236}">
                <a16:creationId xmlns:a16="http://schemas.microsoft.com/office/drawing/2014/main" id="{3518C642-6A4F-40FD-ACE6-77C6A47708E2}"/>
              </a:ext>
            </a:extLst>
          </p:cNvPr>
          <p:cNvSpPr>
            <a:spLocks noGrp="1"/>
          </p:cNvSpPr>
          <p:nvPr>
            <p:ph type="title"/>
          </p:nvPr>
        </p:nvSpPr>
        <p:spPr/>
        <p:txBody>
          <a:bodyPr/>
          <a:lstStyle/>
          <a:p>
            <a:r>
              <a:rPr lang="en-US"/>
              <a:t>Carrier Connectivity</a:t>
            </a:r>
          </a:p>
        </p:txBody>
      </p:sp>
      <p:sp>
        <p:nvSpPr>
          <p:cNvPr id="27" name="Text Placeholder 26">
            <a:extLst>
              <a:ext uri="{FF2B5EF4-FFF2-40B4-BE49-F238E27FC236}">
                <a16:creationId xmlns:a16="http://schemas.microsoft.com/office/drawing/2014/main" id="{33F6C1E0-A888-455A-85DB-FC67BA537080}"/>
              </a:ext>
            </a:extLst>
          </p:cNvPr>
          <p:cNvSpPr>
            <a:spLocks noGrp="1"/>
          </p:cNvSpPr>
          <p:nvPr>
            <p:ph type="body" sz="quarter" idx="12"/>
          </p:nvPr>
        </p:nvSpPr>
        <p:spPr/>
        <p:txBody>
          <a:bodyPr/>
          <a:lstStyle/>
          <a:p>
            <a:r>
              <a:rPr lang="en-US">
                <a:latin typeface="+mn-lt"/>
              </a:rPr>
              <a:t>The best North American coverage and</a:t>
            </a:r>
            <a:br>
              <a:rPr lang="en-US">
                <a:latin typeface="+mn-lt"/>
              </a:rPr>
            </a:br>
            <a:r>
              <a:rPr lang="en-US">
                <a:latin typeface="+mn-lt"/>
              </a:rPr>
              <a:t>performance for your IoT connectivity solution.</a:t>
            </a:r>
          </a:p>
        </p:txBody>
      </p:sp>
      <p:sp>
        <p:nvSpPr>
          <p:cNvPr id="8" name="Text Placeholder 7">
            <a:extLst>
              <a:ext uri="{FF2B5EF4-FFF2-40B4-BE49-F238E27FC236}">
                <a16:creationId xmlns:a16="http://schemas.microsoft.com/office/drawing/2014/main" id="{66137C81-BE8D-4FD2-AA45-643CC35A8D43}"/>
              </a:ext>
            </a:extLst>
          </p:cNvPr>
          <p:cNvSpPr>
            <a:spLocks noGrp="1"/>
          </p:cNvSpPr>
          <p:nvPr>
            <p:ph type="body" sz="quarter" idx="13"/>
          </p:nvPr>
        </p:nvSpPr>
        <p:spPr/>
        <p:txBody>
          <a:bodyPr>
            <a:noAutofit/>
          </a:bodyPr>
          <a:lstStyle/>
          <a:p>
            <a:pPr>
              <a:lnSpc>
                <a:spcPct val="100000"/>
              </a:lnSpc>
              <a:spcBef>
                <a:spcPts val="0"/>
              </a:spcBef>
              <a:spcAft>
                <a:spcPts val="1200"/>
              </a:spcAft>
            </a:pPr>
            <a:r>
              <a:rPr lang="en-US" sz="1400" b="1">
                <a:solidFill>
                  <a:srgbClr val="36383B"/>
                </a:solidFill>
              </a:rPr>
              <a:t>MAJOR CARRIERS</a:t>
            </a:r>
          </a:p>
          <a:p>
            <a:pPr>
              <a:lnSpc>
                <a:spcPct val="100000"/>
              </a:lnSpc>
              <a:spcBef>
                <a:spcPts val="0"/>
              </a:spcBef>
              <a:spcAft>
                <a:spcPts val="1200"/>
              </a:spcAft>
            </a:pPr>
            <a:r>
              <a:rPr lang="en-US" sz="1400" b="0">
                <a:solidFill>
                  <a:srgbClr val="36383B"/>
                </a:solidFill>
              </a:rPr>
              <a:t>No need to worry about carrier contracts and agreements.</a:t>
            </a:r>
          </a:p>
          <a:p>
            <a:pPr>
              <a:lnSpc>
                <a:spcPct val="100000"/>
              </a:lnSpc>
              <a:spcBef>
                <a:spcPts val="0"/>
              </a:spcBef>
              <a:spcAft>
                <a:spcPts val="1200"/>
              </a:spcAft>
            </a:pPr>
            <a:r>
              <a:rPr lang="en-US" sz="1400" b="0">
                <a:solidFill>
                  <a:srgbClr val="36383B"/>
                </a:solidFill>
              </a:rPr>
              <a:t>Select from the four</a:t>
            </a:r>
            <a:br>
              <a:rPr lang="en-US" sz="1400" b="0">
                <a:solidFill>
                  <a:srgbClr val="36383B"/>
                </a:solidFill>
              </a:rPr>
            </a:br>
            <a:r>
              <a:rPr lang="en-US" sz="1400" b="0">
                <a:solidFill>
                  <a:srgbClr val="36383B"/>
                </a:solidFill>
              </a:rPr>
              <a:t>tier-one carrier networks.</a:t>
            </a:r>
          </a:p>
          <a:p>
            <a:pPr>
              <a:lnSpc>
                <a:spcPct val="100000"/>
              </a:lnSpc>
              <a:spcBef>
                <a:spcPts val="0"/>
              </a:spcBef>
              <a:spcAft>
                <a:spcPts val="1200"/>
              </a:spcAft>
            </a:pPr>
            <a:r>
              <a:rPr lang="en-US" sz="1400" b="0">
                <a:solidFill>
                  <a:srgbClr val="36383B"/>
                </a:solidFill>
              </a:rPr>
              <a:t>We offer the best possible rate plans in your area.</a:t>
            </a:r>
          </a:p>
          <a:p>
            <a:pPr>
              <a:lnSpc>
                <a:spcPct val="100000"/>
              </a:lnSpc>
              <a:spcBef>
                <a:spcPts val="0"/>
              </a:spcBef>
              <a:spcAft>
                <a:spcPts val="1200"/>
              </a:spcAft>
            </a:pPr>
            <a:r>
              <a:rPr lang="en-US" sz="1400" b="0">
                <a:solidFill>
                  <a:srgbClr val="36383B"/>
                </a:solidFill>
              </a:rPr>
              <a:t>Our coverage also Includes Rogers in Canada.</a:t>
            </a:r>
          </a:p>
          <a:p>
            <a:pPr>
              <a:lnSpc>
                <a:spcPct val="100000"/>
              </a:lnSpc>
              <a:spcBef>
                <a:spcPts val="0"/>
              </a:spcBef>
              <a:spcAft>
                <a:spcPts val="1200"/>
              </a:spcAft>
            </a:pPr>
            <a:r>
              <a:rPr lang="en-US" sz="1400" b="0">
                <a:solidFill>
                  <a:srgbClr val="36383B"/>
                </a:solidFill>
              </a:rPr>
              <a:t>AT&amp;T provides for roaming in Mexico.</a:t>
            </a:r>
          </a:p>
          <a:p>
            <a:endParaRPr lang="en-US" sz="1400" b="1">
              <a:solidFill>
                <a:srgbClr val="36383B"/>
              </a:solidFill>
            </a:endParaRPr>
          </a:p>
        </p:txBody>
      </p:sp>
      <p:grpSp>
        <p:nvGrpSpPr>
          <p:cNvPr id="3" name="Group 2">
            <a:extLst>
              <a:ext uri="{FF2B5EF4-FFF2-40B4-BE49-F238E27FC236}">
                <a16:creationId xmlns:a16="http://schemas.microsoft.com/office/drawing/2014/main" id="{FF8E2D0F-CE68-427E-A0C8-5AE2CCF373B4}"/>
              </a:ext>
            </a:extLst>
          </p:cNvPr>
          <p:cNvGrpSpPr/>
          <p:nvPr/>
        </p:nvGrpSpPr>
        <p:grpSpPr>
          <a:xfrm>
            <a:off x="6309360" y="2834640"/>
            <a:ext cx="3047395" cy="1661170"/>
            <a:chOff x="4552930" y="3002270"/>
            <a:chExt cx="3047395" cy="1661170"/>
          </a:xfrm>
        </p:grpSpPr>
        <p:cxnSp>
          <p:nvCxnSpPr>
            <p:cNvPr id="16" name="Straight Connector 15">
              <a:extLst>
                <a:ext uri="{FF2B5EF4-FFF2-40B4-BE49-F238E27FC236}">
                  <a16:creationId xmlns:a16="http://schemas.microsoft.com/office/drawing/2014/main" id="{1D4631E7-8673-4F99-8E6F-4D11CF64E385}"/>
                </a:ext>
              </a:extLst>
            </p:cNvPr>
            <p:cNvCxnSpPr>
              <a:cxnSpLocks/>
            </p:cNvCxnSpPr>
            <p:nvPr/>
          </p:nvCxnSpPr>
          <p:spPr>
            <a:xfrm>
              <a:off x="5852160" y="3611880"/>
              <a:ext cx="457200" cy="0"/>
            </a:xfrm>
            <a:prstGeom prst="line">
              <a:avLst/>
            </a:prstGeom>
            <a:ln>
              <a:solidFill>
                <a:srgbClr val="7CA6D8"/>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5E913CA-192E-4570-A611-331C085BB90B}"/>
                </a:ext>
              </a:extLst>
            </p:cNvPr>
            <p:cNvSpPr txBox="1"/>
            <p:nvPr/>
          </p:nvSpPr>
          <p:spPr>
            <a:xfrm>
              <a:off x="4709160" y="4206240"/>
              <a:ext cx="914400" cy="45720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36383B"/>
                  </a:solidFill>
                  <a:effectLst/>
                  <a:uLnTx/>
                  <a:uFillTx/>
                  <a:latin typeface="SF Pro Display"/>
                  <a:ea typeface="+mn-ea"/>
                  <a:cs typeface="+mn-cs"/>
                </a:rPr>
                <a:t>Carrier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36383B"/>
                  </a:solidFill>
                  <a:effectLst/>
                  <a:uLnTx/>
                  <a:uFillTx/>
                  <a:latin typeface="SF Pro Display"/>
                  <a:ea typeface="+mn-ea"/>
                  <a:cs typeface="+mn-cs"/>
                </a:rPr>
                <a:t>Network</a:t>
              </a:r>
            </a:p>
          </p:txBody>
        </p:sp>
        <p:sp>
          <p:nvSpPr>
            <p:cNvPr id="28" name="TextBox 27">
              <a:extLst>
                <a:ext uri="{FF2B5EF4-FFF2-40B4-BE49-F238E27FC236}">
                  <a16:creationId xmlns:a16="http://schemas.microsoft.com/office/drawing/2014/main" id="{EB72CF39-8928-4B65-93B2-74F5D40004C4}"/>
                </a:ext>
              </a:extLst>
            </p:cNvPr>
            <p:cNvSpPr txBox="1"/>
            <p:nvPr/>
          </p:nvSpPr>
          <p:spPr>
            <a:xfrm>
              <a:off x="6537960" y="4206240"/>
              <a:ext cx="914400" cy="45720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36383B"/>
                  </a:solidFill>
                  <a:effectLst/>
                  <a:uLnTx/>
                  <a:uFillTx/>
                  <a:latin typeface="SF Pro Display"/>
                  <a:ea typeface="+mn-ea"/>
                  <a:cs typeface="+mn-cs"/>
                </a:rPr>
                <a:t>Carrier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36383B"/>
                  </a:solidFill>
                  <a:effectLst/>
                  <a:uLnTx/>
                  <a:uFillTx/>
                  <a:latin typeface="SF Pro Display"/>
                  <a:ea typeface="+mn-ea"/>
                  <a:cs typeface="+mn-cs"/>
                </a:rPr>
                <a:t>SIM</a:t>
              </a:r>
            </a:p>
          </p:txBody>
        </p:sp>
        <p:pic>
          <p:nvPicPr>
            <p:cNvPr id="4" name="Picture 3" descr="A close up of a logo&#10;&#10;Description automatically generated">
              <a:extLst>
                <a:ext uri="{FF2B5EF4-FFF2-40B4-BE49-F238E27FC236}">
                  <a16:creationId xmlns:a16="http://schemas.microsoft.com/office/drawing/2014/main" id="{3D1C68C5-08FD-4375-8055-6DB5BB5031CB}"/>
                </a:ext>
              </a:extLst>
            </p:cNvPr>
            <p:cNvPicPr>
              <a:picLocks noChangeAspect="1"/>
            </p:cNvPicPr>
            <p:nvPr/>
          </p:nvPicPr>
          <p:blipFill>
            <a:blip r:embed="rId3"/>
            <a:stretch>
              <a:fillRect/>
            </a:stretch>
          </p:blipFill>
          <p:spPr>
            <a:xfrm>
              <a:off x="4552930" y="3002270"/>
              <a:ext cx="1219220" cy="1219220"/>
            </a:xfrm>
            <a:prstGeom prst="rect">
              <a:avLst/>
            </a:prstGeom>
          </p:spPr>
        </p:pic>
        <p:pic>
          <p:nvPicPr>
            <p:cNvPr id="6" name="Picture 5" descr="A close up of a logo&#10;&#10;Description automatically generated">
              <a:extLst>
                <a:ext uri="{FF2B5EF4-FFF2-40B4-BE49-F238E27FC236}">
                  <a16:creationId xmlns:a16="http://schemas.microsoft.com/office/drawing/2014/main" id="{8484047B-5308-4BC8-AAE1-F2476F7B6E24}"/>
                </a:ext>
              </a:extLst>
            </p:cNvPr>
            <p:cNvPicPr>
              <a:picLocks noChangeAspect="1"/>
            </p:cNvPicPr>
            <p:nvPr/>
          </p:nvPicPr>
          <p:blipFill>
            <a:blip r:embed="rId4"/>
            <a:stretch>
              <a:fillRect/>
            </a:stretch>
          </p:blipFill>
          <p:spPr>
            <a:xfrm>
              <a:off x="6379835" y="3002270"/>
              <a:ext cx="1220490" cy="1219220"/>
            </a:xfrm>
            <a:prstGeom prst="rect">
              <a:avLst/>
            </a:prstGeom>
          </p:spPr>
        </p:pic>
      </p:grpSp>
      <p:grpSp>
        <p:nvGrpSpPr>
          <p:cNvPr id="13" name="Group 12">
            <a:extLst>
              <a:ext uri="{FF2B5EF4-FFF2-40B4-BE49-F238E27FC236}">
                <a16:creationId xmlns:a16="http://schemas.microsoft.com/office/drawing/2014/main" id="{7F608283-3ECD-4ADF-BA22-C71598CEC03D}"/>
              </a:ext>
            </a:extLst>
          </p:cNvPr>
          <p:cNvGrpSpPr/>
          <p:nvPr/>
        </p:nvGrpSpPr>
        <p:grpSpPr>
          <a:xfrm>
            <a:off x="4713928" y="5212080"/>
            <a:ext cx="2468880" cy="1097280"/>
            <a:chOff x="1129337" y="4663441"/>
            <a:chExt cx="2468880" cy="1097280"/>
          </a:xfrm>
        </p:grpSpPr>
        <p:sp>
          <p:nvSpPr>
            <p:cNvPr id="14" name="Rectangle 13">
              <a:extLst>
                <a:ext uri="{FF2B5EF4-FFF2-40B4-BE49-F238E27FC236}">
                  <a16:creationId xmlns:a16="http://schemas.microsoft.com/office/drawing/2014/main" id="{BAC4975B-3E07-43D9-AB43-7DFB97E7357C}"/>
                </a:ext>
              </a:extLst>
            </p:cNvPr>
            <p:cNvSpPr/>
            <p:nvPr/>
          </p:nvSpPr>
          <p:spPr>
            <a:xfrm>
              <a:off x="1129337" y="4663441"/>
              <a:ext cx="2468880" cy="109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F Pro Display"/>
                <a:ea typeface="+mn-ea"/>
                <a:cs typeface="+mn-cs"/>
              </a:endParaRPr>
            </a:p>
          </p:txBody>
        </p:sp>
        <p:grpSp>
          <p:nvGrpSpPr>
            <p:cNvPr id="15" name="Group 14">
              <a:extLst>
                <a:ext uri="{FF2B5EF4-FFF2-40B4-BE49-F238E27FC236}">
                  <a16:creationId xmlns:a16="http://schemas.microsoft.com/office/drawing/2014/main" id="{E59F47FD-8F56-40D3-BC27-8AA730F2B37E}"/>
                </a:ext>
              </a:extLst>
            </p:cNvPr>
            <p:cNvGrpSpPr/>
            <p:nvPr/>
          </p:nvGrpSpPr>
          <p:grpSpPr>
            <a:xfrm>
              <a:off x="1305580" y="4836180"/>
              <a:ext cx="2075795" cy="751801"/>
              <a:chOff x="1161393" y="4663441"/>
              <a:chExt cx="2075795" cy="751801"/>
            </a:xfrm>
            <a:solidFill>
              <a:schemeClr val="bg1"/>
            </a:solidFill>
          </p:grpSpPr>
          <p:pic>
            <p:nvPicPr>
              <p:cNvPr id="17" name="Picture 2" descr="AT&amp;T logo with letters on right - Safe Harbor Shelter">
                <a:extLst>
                  <a:ext uri="{FF2B5EF4-FFF2-40B4-BE49-F238E27FC236}">
                    <a16:creationId xmlns:a16="http://schemas.microsoft.com/office/drawing/2014/main" id="{95242CD9-0A00-4BD9-921C-757AE3E0B65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901" t="22740" r="13821" b="22862"/>
              <a:stretch/>
            </p:blipFill>
            <p:spPr bwMode="auto">
              <a:xfrm>
                <a:off x="1161393" y="4663441"/>
                <a:ext cx="914400" cy="404036"/>
              </a:xfrm>
              <a:prstGeom prst="rect">
                <a:avLst/>
              </a:prstGeom>
              <a:grpFill/>
            </p:spPr>
          </p:pic>
          <p:pic>
            <p:nvPicPr>
              <p:cNvPr id="18" name="Picture 17">
                <a:extLst>
                  <a:ext uri="{FF2B5EF4-FFF2-40B4-BE49-F238E27FC236}">
                    <a16:creationId xmlns:a16="http://schemas.microsoft.com/office/drawing/2014/main" id="{31B268F0-40EB-48A4-8487-ABF9F851B9D7}"/>
                  </a:ext>
                </a:extLst>
              </p:cNvPr>
              <p:cNvPicPr>
                <a:picLocks noChangeAspect="1"/>
              </p:cNvPicPr>
              <p:nvPr/>
            </p:nvPicPr>
            <p:blipFill rotWithShape="1">
              <a:blip r:embed="rId6"/>
              <a:srcRect l="15123" t="27882" r="14275" b="36328"/>
              <a:stretch/>
            </p:blipFill>
            <p:spPr>
              <a:xfrm>
                <a:off x="2322788" y="4696886"/>
                <a:ext cx="914400" cy="260946"/>
              </a:xfrm>
              <a:prstGeom prst="rect">
                <a:avLst/>
              </a:prstGeom>
              <a:grpFill/>
            </p:spPr>
          </p:pic>
          <p:pic>
            <p:nvPicPr>
              <p:cNvPr id="19" name="Picture 6" descr="T-Mobile - Nowe Czyżyny Shopping Centre">
                <a:extLst>
                  <a:ext uri="{FF2B5EF4-FFF2-40B4-BE49-F238E27FC236}">
                    <a16:creationId xmlns:a16="http://schemas.microsoft.com/office/drawing/2014/main" id="{D6571175-49BF-4A39-A1E9-133A742D826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298" t="24147" r="1555" b="38610"/>
              <a:stretch/>
            </p:blipFill>
            <p:spPr bwMode="auto">
              <a:xfrm>
                <a:off x="1161394" y="5212227"/>
                <a:ext cx="914400" cy="180862"/>
              </a:xfrm>
              <a:prstGeom prst="rect">
                <a:avLst/>
              </a:prstGeom>
              <a:grpFill/>
            </p:spPr>
          </p:pic>
          <p:pic>
            <p:nvPicPr>
              <p:cNvPr id="20" name="Picture 8">
                <a:extLst>
                  <a:ext uri="{FF2B5EF4-FFF2-40B4-BE49-F238E27FC236}">
                    <a16:creationId xmlns:a16="http://schemas.microsoft.com/office/drawing/2014/main" id="{6D089CDD-E66F-419D-8D4C-DEC5437ED8D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615" t="31124" r="1030" b="29569"/>
              <a:stretch/>
            </p:blipFill>
            <p:spPr bwMode="auto">
              <a:xfrm>
                <a:off x="2322788" y="5212227"/>
                <a:ext cx="914400" cy="203015"/>
              </a:xfrm>
              <a:prstGeom prst="rect">
                <a:avLst/>
              </a:prstGeom>
              <a:grpFill/>
            </p:spPr>
          </p:pic>
        </p:grpSp>
      </p:grpSp>
    </p:spTree>
    <p:extLst>
      <p:ext uri="{BB962C8B-B14F-4D97-AF65-F5344CB8AC3E}">
        <p14:creationId xmlns:p14="http://schemas.microsoft.com/office/powerpoint/2010/main" val="423613005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BA06B804-F853-46FB-8D0D-AB6FD50A06F5}"/>
              </a:ext>
            </a:extLst>
          </p:cNvPr>
          <p:cNvPicPr>
            <a:picLocks noChangeAspect="1"/>
          </p:cNvPicPr>
          <p:nvPr/>
        </p:nvPicPr>
        <p:blipFill rotWithShape="1">
          <a:blip r:embed="rId2">
            <a:duotone>
              <a:schemeClr val="bg2">
                <a:shade val="45000"/>
                <a:satMod val="135000"/>
              </a:schemeClr>
              <a:prstClr val="white"/>
            </a:duotone>
            <a:alphaModFix amt="40000"/>
          </a:blip>
          <a:srcRect l="3316" t="2341" r="2484" b="4775"/>
          <a:stretch/>
        </p:blipFill>
        <p:spPr>
          <a:xfrm>
            <a:off x="5514123" y="2361615"/>
            <a:ext cx="4406429" cy="4106282"/>
          </a:xfrm>
          <a:prstGeom prst="rect">
            <a:avLst/>
          </a:prstGeom>
          <a:effectLst/>
        </p:spPr>
      </p:pic>
      <p:sp>
        <p:nvSpPr>
          <p:cNvPr id="2" name="Title 1">
            <a:extLst>
              <a:ext uri="{FF2B5EF4-FFF2-40B4-BE49-F238E27FC236}">
                <a16:creationId xmlns:a16="http://schemas.microsoft.com/office/drawing/2014/main" id="{3518C642-6A4F-40FD-ACE6-77C6A47708E2}"/>
              </a:ext>
            </a:extLst>
          </p:cNvPr>
          <p:cNvSpPr>
            <a:spLocks noGrp="1"/>
          </p:cNvSpPr>
          <p:nvPr>
            <p:ph type="title"/>
          </p:nvPr>
        </p:nvSpPr>
        <p:spPr/>
        <p:txBody>
          <a:bodyPr/>
          <a:lstStyle/>
          <a:p>
            <a:r>
              <a:rPr lang="en-US"/>
              <a:t>Carrier Connectivity</a:t>
            </a:r>
          </a:p>
        </p:txBody>
      </p:sp>
      <p:sp>
        <p:nvSpPr>
          <p:cNvPr id="27" name="Text Placeholder 26">
            <a:extLst>
              <a:ext uri="{FF2B5EF4-FFF2-40B4-BE49-F238E27FC236}">
                <a16:creationId xmlns:a16="http://schemas.microsoft.com/office/drawing/2014/main" id="{33F6C1E0-A888-455A-85DB-FC67BA537080}"/>
              </a:ext>
            </a:extLst>
          </p:cNvPr>
          <p:cNvSpPr>
            <a:spLocks noGrp="1"/>
          </p:cNvSpPr>
          <p:nvPr>
            <p:ph type="body" sz="quarter" idx="12"/>
          </p:nvPr>
        </p:nvSpPr>
        <p:spPr/>
        <p:txBody>
          <a:bodyPr/>
          <a:lstStyle/>
          <a:p>
            <a:r>
              <a:rPr lang="en-US">
                <a:latin typeface="+mn-lt"/>
              </a:rPr>
              <a:t>A highly resilient network and operations center delivers maximum uptime for your mission-critical apps.</a:t>
            </a:r>
          </a:p>
        </p:txBody>
      </p:sp>
      <p:sp>
        <p:nvSpPr>
          <p:cNvPr id="8" name="Text Placeholder 7">
            <a:extLst>
              <a:ext uri="{FF2B5EF4-FFF2-40B4-BE49-F238E27FC236}">
                <a16:creationId xmlns:a16="http://schemas.microsoft.com/office/drawing/2014/main" id="{66137C81-BE8D-4FD2-AA45-643CC35A8D43}"/>
              </a:ext>
            </a:extLst>
          </p:cNvPr>
          <p:cNvSpPr>
            <a:spLocks noGrp="1"/>
          </p:cNvSpPr>
          <p:nvPr>
            <p:ph type="body" sz="quarter" idx="13"/>
          </p:nvPr>
        </p:nvSpPr>
        <p:spPr/>
        <p:txBody>
          <a:bodyPr>
            <a:noAutofit/>
          </a:bodyPr>
          <a:lstStyle/>
          <a:p>
            <a:pPr>
              <a:lnSpc>
                <a:spcPct val="100000"/>
              </a:lnSpc>
              <a:spcBef>
                <a:spcPts val="0"/>
              </a:spcBef>
            </a:pPr>
            <a:r>
              <a:rPr lang="en-US" sz="1400">
                <a:solidFill>
                  <a:srgbClr val="36383B"/>
                </a:solidFill>
              </a:rPr>
              <a:t>RESILIENCE</a:t>
            </a:r>
          </a:p>
          <a:p>
            <a:pPr>
              <a:lnSpc>
                <a:spcPct val="100000"/>
              </a:lnSpc>
              <a:spcBef>
                <a:spcPts val="0"/>
              </a:spcBef>
            </a:pPr>
            <a:endParaRPr lang="en-US" sz="1400" b="0">
              <a:solidFill>
                <a:srgbClr val="36383B"/>
              </a:solidFill>
            </a:endParaRPr>
          </a:p>
          <a:p>
            <a:pPr>
              <a:lnSpc>
                <a:spcPct val="100000"/>
              </a:lnSpc>
              <a:spcBef>
                <a:spcPts val="0"/>
              </a:spcBef>
            </a:pPr>
            <a:r>
              <a:rPr lang="en-US" sz="1400" b="0">
                <a:solidFill>
                  <a:srgbClr val="36383B"/>
                </a:solidFill>
              </a:rPr>
              <a:t>Highly resilient North American carrier networks.</a:t>
            </a:r>
          </a:p>
          <a:p>
            <a:pPr>
              <a:lnSpc>
                <a:spcPct val="100000"/>
              </a:lnSpc>
              <a:spcBef>
                <a:spcPts val="0"/>
              </a:spcBef>
            </a:pPr>
            <a:endParaRPr lang="en-US" sz="1400" b="0">
              <a:solidFill>
                <a:srgbClr val="36383B"/>
              </a:solidFill>
            </a:endParaRPr>
          </a:p>
          <a:p>
            <a:pPr>
              <a:lnSpc>
                <a:spcPct val="100000"/>
              </a:lnSpc>
              <a:spcBef>
                <a:spcPts val="0"/>
              </a:spcBef>
            </a:pPr>
            <a:r>
              <a:rPr lang="en-US" sz="1400">
                <a:solidFill>
                  <a:srgbClr val="36383B"/>
                </a:solidFill>
              </a:rPr>
              <a:t>MANAGEMENT PLATFORM</a:t>
            </a:r>
          </a:p>
          <a:p>
            <a:pPr>
              <a:lnSpc>
                <a:spcPct val="100000"/>
              </a:lnSpc>
              <a:spcBef>
                <a:spcPts val="0"/>
              </a:spcBef>
            </a:pPr>
            <a:endParaRPr lang="en-US" sz="1400" b="0">
              <a:solidFill>
                <a:srgbClr val="36383B"/>
              </a:solidFill>
            </a:endParaRPr>
          </a:p>
          <a:p>
            <a:pPr>
              <a:lnSpc>
                <a:spcPct val="100000"/>
              </a:lnSpc>
              <a:spcBef>
                <a:spcPts val="0"/>
              </a:spcBef>
            </a:pPr>
            <a:r>
              <a:rPr lang="en-US" sz="1400" b="0">
                <a:solidFill>
                  <a:srgbClr val="36383B"/>
                </a:solidFill>
              </a:rPr>
              <a:t>Monitor status and usage in</a:t>
            </a:r>
            <a:br>
              <a:rPr lang="en-US" sz="1400" b="0">
                <a:solidFill>
                  <a:srgbClr val="36383B"/>
                </a:solidFill>
              </a:rPr>
            </a:br>
            <a:r>
              <a:rPr lang="en-US" sz="1400" b="0">
                <a:solidFill>
                  <a:srgbClr val="36383B"/>
                </a:solidFill>
              </a:rPr>
              <a:t>real-time and receive key event notifications.</a:t>
            </a:r>
          </a:p>
          <a:p>
            <a:pPr>
              <a:lnSpc>
                <a:spcPct val="100000"/>
              </a:lnSpc>
              <a:spcBef>
                <a:spcPts val="0"/>
              </a:spcBef>
            </a:pPr>
            <a:endParaRPr lang="en-US" sz="1400" b="0">
              <a:solidFill>
                <a:srgbClr val="36383B"/>
              </a:solidFill>
            </a:endParaRPr>
          </a:p>
          <a:p>
            <a:pPr>
              <a:lnSpc>
                <a:spcPct val="100000"/>
              </a:lnSpc>
              <a:spcBef>
                <a:spcPts val="0"/>
              </a:spcBef>
            </a:pPr>
            <a:r>
              <a:rPr lang="en-US" sz="1400" b="1">
                <a:solidFill>
                  <a:srgbClr val="36383B"/>
                </a:solidFill>
              </a:rPr>
              <a:t>OPERATIONS CENTER</a:t>
            </a:r>
          </a:p>
          <a:p>
            <a:pPr>
              <a:lnSpc>
                <a:spcPct val="100000"/>
              </a:lnSpc>
              <a:spcBef>
                <a:spcPts val="0"/>
              </a:spcBef>
            </a:pPr>
            <a:endParaRPr lang="en-US" sz="1400" b="0">
              <a:solidFill>
                <a:srgbClr val="36383B"/>
              </a:solidFill>
            </a:endParaRPr>
          </a:p>
          <a:p>
            <a:pPr>
              <a:lnSpc>
                <a:spcPct val="100000"/>
              </a:lnSpc>
              <a:spcBef>
                <a:spcPts val="0"/>
              </a:spcBef>
            </a:pPr>
            <a:r>
              <a:rPr lang="en-US" sz="1400" b="0">
                <a:solidFill>
                  <a:srgbClr val="36383B"/>
                </a:solidFill>
              </a:rPr>
              <a:t>Preventative and proactive measures to maximize uptime and minimize disruptions.</a:t>
            </a:r>
          </a:p>
          <a:p>
            <a:pPr>
              <a:lnSpc>
                <a:spcPct val="100000"/>
              </a:lnSpc>
              <a:spcBef>
                <a:spcPts val="0"/>
              </a:spcBef>
            </a:pPr>
            <a:endParaRPr lang="en-US" sz="1400" b="0">
              <a:solidFill>
                <a:srgbClr val="36383B"/>
              </a:solidFill>
            </a:endParaRPr>
          </a:p>
          <a:p>
            <a:endParaRPr lang="en-US" sz="1400" b="1">
              <a:solidFill>
                <a:srgbClr val="36383B"/>
              </a:solidFill>
            </a:endParaRPr>
          </a:p>
        </p:txBody>
      </p:sp>
      <p:grpSp>
        <p:nvGrpSpPr>
          <p:cNvPr id="3" name="Group 2">
            <a:extLst>
              <a:ext uri="{FF2B5EF4-FFF2-40B4-BE49-F238E27FC236}">
                <a16:creationId xmlns:a16="http://schemas.microsoft.com/office/drawing/2014/main" id="{FF8E2D0F-CE68-427E-A0C8-5AE2CCF373B4}"/>
              </a:ext>
            </a:extLst>
          </p:cNvPr>
          <p:cNvGrpSpPr/>
          <p:nvPr/>
        </p:nvGrpSpPr>
        <p:grpSpPr>
          <a:xfrm>
            <a:off x="6309360" y="2834640"/>
            <a:ext cx="3047395" cy="1661170"/>
            <a:chOff x="4552930" y="3002270"/>
            <a:chExt cx="3047395" cy="1661170"/>
          </a:xfrm>
        </p:grpSpPr>
        <p:cxnSp>
          <p:nvCxnSpPr>
            <p:cNvPr id="16" name="Straight Connector 15">
              <a:extLst>
                <a:ext uri="{FF2B5EF4-FFF2-40B4-BE49-F238E27FC236}">
                  <a16:creationId xmlns:a16="http://schemas.microsoft.com/office/drawing/2014/main" id="{1D4631E7-8673-4F99-8E6F-4D11CF64E385}"/>
                </a:ext>
              </a:extLst>
            </p:cNvPr>
            <p:cNvCxnSpPr>
              <a:cxnSpLocks/>
            </p:cNvCxnSpPr>
            <p:nvPr/>
          </p:nvCxnSpPr>
          <p:spPr>
            <a:xfrm>
              <a:off x="5852160" y="3611880"/>
              <a:ext cx="457200" cy="0"/>
            </a:xfrm>
            <a:prstGeom prst="line">
              <a:avLst/>
            </a:prstGeom>
            <a:ln>
              <a:solidFill>
                <a:srgbClr val="7CA6D8"/>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5E913CA-192E-4570-A611-331C085BB90B}"/>
                </a:ext>
              </a:extLst>
            </p:cNvPr>
            <p:cNvSpPr txBox="1"/>
            <p:nvPr/>
          </p:nvSpPr>
          <p:spPr>
            <a:xfrm>
              <a:off x="4709160" y="4206240"/>
              <a:ext cx="914400" cy="45720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36383B"/>
                  </a:solidFill>
                  <a:effectLst/>
                  <a:uLnTx/>
                  <a:uFillTx/>
                  <a:latin typeface="SF Pro Display"/>
                  <a:ea typeface="+mn-ea"/>
                  <a:cs typeface="+mn-cs"/>
                </a:rPr>
                <a:t>Carrier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36383B"/>
                  </a:solidFill>
                  <a:effectLst/>
                  <a:uLnTx/>
                  <a:uFillTx/>
                  <a:latin typeface="SF Pro Display"/>
                  <a:ea typeface="+mn-ea"/>
                  <a:cs typeface="+mn-cs"/>
                </a:rPr>
                <a:t>Network</a:t>
              </a:r>
            </a:p>
          </p:txBody>
        </p:sp>
        <p:sp>
          <p:nvSpPr>
            <p:cNvPr id="28" name="TextBox 27">
              <a:extLst>
                <a:ext uri="{FF2B5EF4-FFF2-40B4-BE49-F238E27FC236}">
                  <a16:creationId xmlns:a16="http://schemas.microsoft.com/office/drawing/2014/main" id="{EB72CF39-8928-4B65-93B2-74F5D40004C4}"/>
                </a:ext>
              </a:extLst>
            </p:cNvPr>
            <p:cNvSpPr txBox="1"/>
            <p:nvPr/>
          </p:nvSpPr>
          <p:spPr>
            <a:xfrm>
              <a:off x="6537960" y="4206240"/>
              <a:ext cx="914400" cy="45720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36383B"/>
                  </a:solidFill>
                  <a:effectLst/>
                  <a:uLnTx/>
                  <a:uFillTx/>
                  <a:latin typeface="SF Pro Display"/>
                  <a:ea typeface="+mn-ea"/>
                  <a:cs typeface="+mn-cs"/>
                </a:rPr>
                <a:t>Carrier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36383B"/>
                  </a:solidFill>
                  <a:effectLst/>
                  <a:uLnTx/>
                  <a:uFillTx/>
                  <a:latin typeface="SF Pro Display"/>
                  <a:ea typeface="+mn-ea"/>
                  <a:cs typeface="+mn-cs"/>
                </a:rPr>
                <a:t>SIM</a:t>
              </a:r>
            </a:p>
          </p:txBody>
        </p:sp>
        <p:pic>
          <p:nvPicPr>
            <p:cNvPr id="4" name="Picture 3" descr="A close up of a logo&#10;&#10;Description automatically generated">
              <a:extLst>
                <a:ext uri="{FF2B5EF4-FFF2-40B4-BE49-F238E27FC236}">
                  <a16:creationId xmlns:a16="http://schemas.microsoft.com/office/drawing/2014/main" id="{3D1C68C5-08FD-4375-8055-6DB5BB5031CB}"/>
                </a:ext>
              </a:extLst>
            </p:cNvPr>
            <p:cNvPicPr>
              <a:picLocks noChangeAspect="1"/>
            </p:cNvPicPr>
            <p:nvPr/>
          </p:nvPicPr>
          <p:blipFill>
            <a:blip r:embed="rId3"/>
            <a:stretch>
              <a:fillRect/>
            </a:stretch>
          </p:blipFill>
          <p:spPr>
            <a:xfrm>
              <a:off x="4552930" y="3002270"/>
              <a:ext cx="1219220" cy="1219220"/>
            </a:xfrm>
            <a:prstGeom prst="rect">
              <a:avLst/>
            </a:prstGeom>
          </p:spPr>
        </p:pic>
        <p:pic>
          <p:nvPicPr>
            <p:cNvPr id="6" name="Picture 5" descr="A close up of a logo&#10;&#10;Description automatically generated">
              <a:extLst>
                <a:ext uri="{FF2B5EF4-FFF2-40B4-BE49-F238E27FC236}">
                  <a16:creationId xmlns:a16="http://schemas.microsoft.com/office/drawing/2014/main" id="{8484047B-5308-4BC8-AAE1-F2476F7B6E24}"/>
                </a:ext>
              </a:extLst>
            </p:cNvPr>
            <p:cNvPicPr>
              <a:picLocks noChangeAspect="1"/>
            </p:cNvPicPr>
            <p:nvPr/>
          </p:nvPicPr>
          <p:blipFill>
            <a:blip r:embed="rId4"/>
            <a:stretch>
              <a:fillRect/>
            </a:stretch>
          </p:blipFill>
          <p:spPr>
            <a:xfrm>
              <a:off x="6379835" y="3002270"/>
              <a:ext cx="1220490" cy="1219220"/>
            </a:xfrm>
            <a:prstGeom prst="rect">
              <a:avLst/>
            </a:prstGeom>
          </p:spPr>
        </p:pic>
      </p:grpSp>
      <p:cxnSp>
        <p:nvCxnSpPr>
          <p:cNvPr id="21" name="Straight Connector 20">
            <a:extLst>
              <a:ext uri="{FF2B5EF4-FFF2-40B4-BE49-F238E27FC236}">
                <a16:creationId xmlns:a16="http://schemas.microsoft.com/office/drawing/2014/main" id="{21091F16-A8B0-4D58-9070-E2CFD5188BB4}"/>
              </a:ext>
            </a:extLst>
          </p:cNvPr>
          <p:cNvCxnSpPr>
            <a:cxnSpLocks/>
          </p:cNvCxnSpPr>
          <p:nvPr/>
        </p:nvCxnSpPr>
        <p:spPr>
          <a:xfrm>
            <a:off x="5777458" y="3456432"/>
            <a:ext cx="457200" cy="0"/>
          </a:xfrm>
          <a:prstGeom prst="line">
            <a:avLst/>
          </a:prstGeom>
          <a:ln>
            <a:solidFill>
              <a:srgbClr val="7CA6D8"/>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9C99A4-7CB7-466B-A79E-6D9DE2330EAE}"/>
              </a:ext>
            </a:extLst>
          </p:cNvPr>
          <p:cNvCxnSpPr>
            <a:cxnSpLocks/>
          </p:cNvCxnSpPr>
          <p:nvPr/>
        </p:nvCxnSpPr>
        <p:spPr>
          <a:xfrm>
            <a:off x="9378272" y="3444250"/>
            <a:ext cx="457200" cy="0"/>
          </a:xfrm>
          <a:prstGeom prst="line">
            <a:avLst/>
          </a:prstGeom>
          <a:ln>
            <a:solidFill>
              <a:srgbClr val="7CA6D8"/>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5F9BD16-1DBB-495E-97A0-A52204437144}"/>
              </a:ext>
            </a:extLst>
          </p:cNvPr>
          <p:cNvSpPr txBox="1"/>
          <p:nvPr/>
        </p:nvSpPr>
        <p:spPr>
          <a:xfrm>
            <a:off x="4499441" y="4038610"/>
            <a:ext cx="1188720" cy="457200"/>
          </a:xfrm>
          <a:prstGeom prst="rect">
            <a:avLst/>
          </a:prstGeom>
          <a:noFill/>
        </p:spPr>
        <p:txBody>
          <a:bodyPr wrap="square" anchor="ctr">
            <a:noAutofit/>
          </a:bodyPr>
          <a:lstStyle/>
          <a:p>
            <a:pPr algn="ctr"/>
            <a:r>
              <a:rPr lang="en-US" sz="1000" b="1">
                <a:solidFill>
                  <a:srgbClr val="36383B"/>
                </a:solidFill>
              </a:rPr>
              <a:t>Network</a:t>
            </a:r>
          </a:p>
          <a:p>
            <a:pPr algn="ctr"/>
            <a:r>
              <a:rPr lang="en-US" sz="1000" b="1">
                <a:solidFill>
                  <a:srgbClr val="36383B"/>
                </a:solidFill>
              </a:rPr>
              <a:t>Operation Center</a:t>
            </a:r>
          </a:p>
        </p:txBody>
      </p:sp>
      <p:sp>
        <p:nvSpPr>
          <p:cNvPr id="24" name="TextBox 23">
            <a:extLst>
              <a:ext uri="{FF2B5EF4-FFF2-40B4-BE49-F238E27FC236}">
                <a16:creationId xmlns:a16="http://schemas.microsoft.com/office/drawing/2014/main" id="{2D2964CA-E5B6-4B9C-B8BB-80ABEC76C709}"/>
              </a:ext>
            </a:extLst>
          </p:cNvPr>
          <p:cNvSpPr txBox="1"/>
          <p:nvPr/>
        </p:nvSpPr>
        <p:spPr>
          <a:xfrm>
            <a:off x="10029558" y="4038610"/>
            <a:ext cx="1097280" cy="457200"/>
          </a:xfrm>
          <a:prstGeom prst="rect">
            <a:avLst/>
          </a:prstGeom>
          <a:noFill/>
        </p:spPr>
        <p:txBody>
          <a:bodyPr wrap="square" anchor="ctr">
            <a:noAutofit/>
          </a:bodyPr>
          <a:lstStyle/>
          <a:p>
            <a:pPr algn="ctr"/>
            <a:r>
              <a:rPr lang="en-US" sz="1000" b="1">
                <a:solidFill>
                  <a:srgbClr val="36383B"/>
                </a:solidFill>
              </a:rPr>
              <a:t>Centralized</a:t>
            </a:r>
          </a:p>
          <a:p>
            <a:pPr algn="ctr"/>
            <a:r>
              <a:rPr lang="en-US" sz="1000" b="1">
                <a:solidFill>
                  <a:srgbClr val="36383B"/>
                </a:solidFill>
              </a:rPr>
              <a:t>Management</a:t>
            </a:r>
          </a:p>
        </p:txBody>
      </p:sp>
      <p:pic>
        <p:nvPicPr>
          <p:cNvPr id="25" name="Picture 24" descr="A picture containing game&#10;&#10;Description automatically generated">
            <a:extLst>
              <a:ext uri="{FF2B5EF4-FFF2-40B4-BE49-F238E27FC236}">
                <a16:creationId xmlns:a16="http://schemas.microsoft.com/office/drawing/2014/main" id="{80A4BA4E-4DB2-4C24-949C-CB99126D3BAB}"/>
              </a:ext>
            </a:extLst>
          </p:cNvPr>
          <p:cNvPicPr>
            <a:picLocks noChangeAspect="1"/>
          </p:cNvPicPr>
          <p:nvPr/>
        </p:nvPicPr>
        <p:blipFill>
          <a:blip r:embed="rId5"/>
          <a:stretch>
            <a:fillRect/>
          </a:stretch>
        </p:blipFill>
        <p:spPr>
          <a:xfrm>
            <a:off x="9966960" y="2834640"/>
            <a:ext cx="1220490" cy="1219220"/>
          </a:xfrm>
          <a:prstGeom prst="rect">
            <a:avLst/>
          </a:prstGeom>
        </p:spPr>
      </p:pic>
      <p:pic>
        <p:nvPicPr>
          <p:cNvPr id="29" name="Picture 28" descr="A picture containing food&#10;&#10;Description automatically generated">
            <a:extLst>
              <a:ext uri="{FF2B5EF4-FFF2-40B4-BE49-F238E27FC236}">
                <a16:creationId xmlns:a16="http://schemas.microsoft.com/office/drawing/2014/main" id="{36313D51-896B-4B55-BA95-2E5EF6F9E981}"/>
              </a:ext>
            </a:extLst>
          </p:cNvPr>
          <p:cNvPicPr>
            <a:picLocks noChangeAspect="1"/>
          </p:cNvPicPr>
          <p:nvPr/>
        </p:nvPicPr>
        <p:blipFill>
          <a:blip r:embed="rId6"/>
          <a:stretch>
            <a:fillRect/>
          </a:stretch>
        </p:blipFill>
        <p:spPr>
          <a:xfrm>
            <a:off x="4483556" y="2834640"/>
            <a:ext cx="1220490" cy="1219220"/>
          </a:xfrm>
          <a:prstGeom prst="rect">
            <a:avLst/>
          </a:prstGeom>
        </p:spPr>
      </p:pic>
    </p:spTree>
    <p:extLst>
      <p:ext uri="{BB962C8B-B14F-4D97-AF65-F5344CB8AC3E}">
        <p14:creationId xmlns:p14="http://schemas.microsoft.com/office/powerpoint/2010/main" val="339985813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8C642-6A4F-40FD-ACE6-77C6A47708E2}"/>
              </a:ext>
            </a:extLst>
          </p:cNvPr>
          <p:cNvSpPr>
            <a:spLocks noGrp="1"/>
          </p:cNvSpPr>
          <p:nvPr>
            <p:ph type="title"/>
          </p:nvPr>
        </p:nvSpPr>
        <p:spPr/>
        <p:txBody>
          <a:bodyPr/>
          <a:lstStyle/>
          <a:p>
            <a:r>
              <a:rPr lang="en-US"/>
              <a:t>Secure VPN Connectivity</a:t>
            </a:r>
          </a:p>
        </p:txBody>
      </p:sp>
      <p:sp>
        <p:nvSpPr>
          <p:cNvPr id="27" name="Text Placeholder 26">
            <a:extLst>
              <a:ext uri="{FF2B5EF4-FFF2-40B4-BE49-F238E27FC236}">
                <a16:creationId xmlns:a16="http://schemas.microsoft.com/office/drawing/2014/main" id="{33F6C1E0-A888-455A-85DB-FC67BA537080}"/>
              </a:ext>
            </a:extLst>
          </p:cNvPr>
          <p:cNvSpPr>
            <a:spLocks noGrp="1"/>
          </p:cNvSpPr>
          <p:nvPr>
            <p:ph type="body" sz="quarter" idx="12"/>
          </p:nvPr>
        </p:nvSpPr>
        <p:spPr>
          <a:xfrm>
            <a:off x="914400" y="1188720"/>
            <a:ext cx="10515600" cy="640080"/>
          </a:xfrm>
        </p:spPr>
        <p:txBody>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3200" b="1" i="0" u="none" strike="noStrike" kern="1200" cap="none" spc="0" normalizeH="0" baseline="0" noProof="0">
                <a:ln>
                  <a:noFill/>
                </a:ln>
                <a:solidFill>
                  <a:srgbClr val="36383B"/>
                </a:solidFill>
                <a:effectLst/>
                <a:uLnTx/>
                <a:uFillTx/>
                <a:latin typeface="SF Pro Display"/>
                <a:ea typeface="SF Pro Display" panose="00000500000000000000" pitchFamily="2" charset="0"/>
                <a:cs typeface="Arial" charset="0"/>
              </a:rPr>
              <a:t>Ensuring your remote connections and data are secure.</a:t>
            </a:r>
          </a:p>
        </p:txBody>
      </p:sp>
      <p:sp>
        <p:nvSpPr>
          <p:cNvPr id="3" name="Text Placeholder 2">
            <a:extLst>
              <a:ext uri="{FF2B5EF4-FFF2-40B4-BE49-F238E27FC236}">
                <a16:creationId xmlns:a16="http://schemas.microsoft.com/office/drawing/2014/main" id="{99CDF5AD-ACFC-40C0-A5CE-767AABD086A0}"/>
              </a:ext>
            </a:extLst>
          </p:cNvPr>
          <p:cNvSpPr>
            <a:spLocks noGrp="1"/>
          </p:cNvSpPr>
          <p:nvPr>
            <p:ph type="body" sz="quarter" idx="13"/>
          </p:nvPr>
        </p:nvSpPr>
        <p:spPr>
          <a:xfrm>
            <a:off x="1005840" y="2651760"/>
            <a:ext cx="2651760" cy="3657600"/>
          </a:xfrm>
        </p:spPr>
        <p:txBody>
          <a:bodyPr>
            <a:noAutofit/>
          </a:bodyPr>
          <a:lstStyle/>
          <a:p>
            <a:pPr marR="0" lvl="0" defTabSz="914400" eaLnBrk="1" fontAlgn="auto" latinLnBrk="0" hangingPunct="1">
              <a:lnSpc>
                <a:spcPct val="110000"/>
              </a:lnSpc>
              <a:spcBef>
                <a:spcPts val="0"/>
              </a:spcBef>
              <a:buClrTx/>
              <a:buSzTx/>
              <a:tabLst/>
              <a:defRPr/>
            </a:pPr>
            <a:r>
              <a:rPr lang="en-US" sz="1800" kern="0">
                <a:solidFill>
                  <a:srgbClr val="36383B"/>
                </a:solidFill>
                <a:latin typeface="+mn-lt"/>
                <a:ea typeface="+mn-ea"/>
                <a:cs typeface="+mn-cs"/>
                <a:sym typeface="Arial"/>
              </a:rPr>
              <a:t>CLIENT APP</a:t>
            </a:r>
            <a:endParaRPr kumimoji="0" lang="en-US" sz="1800" i="0" u="none" strike="noStrike" kern="0" cap="none" spc="0" normalizeH="0" baseline="0" noProof="0">
              <a:ln>
                <a:noFill/>
              </a:ln>
              <a:solidFill>
                <a:srgbClr val="36383B"/>
              </a:solidFill>
              <a:effectLst/>
              <a:uLnTx/>
              <a:uFillTx/>
              <a:latin typeface="+mn-lt"/>
              <a:ea typeface="+mn-ea"/>
              <a:cs typeface="+mn-cs"/>
              <a:sym typeface="Arial"/>
            </a:endParaRPr>
          </a:p>
          <a:p>
            <a:r>
              <a:rPr lang="en-US" sz="1600" b="0">
                <a:solidFill>
                  <a:srgbClr val="36383B"/>
                </a:solidFill>
                <a:latin typeface="+mn-lt"/>
              </a:rPr>
              <a:t>The client app uses SSL and IPsec VPN to provide secure, reliable access to end points from virtually any internet-connected remote location.</a:t>
            </a:r>
          </a:p>
          <a:p>
            <a:endParaRPr lang="en-US" sz="1600" b="0">
              <a:solidFill>
                <a:srgbClr val="36383B"/>
              </a:solidFill>
              <a:latin typeface="+mn-lt"/>
            </a:endParaRPr>
          </a:p>
          <a:p>
            <a:r>
              <a:rPr kumimoji="0" lang="en-US" sz="1600" i="0" u="none" strike="noStrike" kern="0" cap="none" spc="0" normalizeH="0" baseline="0" noProof="0">
                <a:ln>
                  <a:noFill/>
                </a:ln>
                <a:solidFill>
                  <a:srgbClr val="36383B"/>
                </a:solidFill>
                <a:effectLst/>
                <a:uLnTx/>
                <a:uFillTx/>
                <a:latin typeface="+mn-lt"/>
                <a:ea typeface="+mn-ea"/>
                <a:cs typeface="+mn-cs"/>
                <a:sym typeface="Arial"/>
              </a:rPr>
              <a:t>SITE-TO-SITE</a:t>
            </a:r>
          </a:p>
          <a:p>
            <a:r>
              <a:rPr lang="en-US" sz="1600" b="0">
                <a:solidFill>
                  <a:srgbClr val="36383B"/>
                </a:solidFill>
                <a:latin typeface="+mn-lt"/>
              </a:rPr>
              <a:t>A secure IPsec tunnel is provided from the carrier network to your data center.</a:t>
            </a:r>
          </a:p>
        </p:txBody>
      </p:sp>
      <p:pic>
        <p:nvPicPr>
          <p:cNvPr id="4" name="Graphic 3">
            <a:extLst>
              <a:ext uri="{FF2B5EF4-FFF2-40B4-BE49-F238E27FC236}">
                <a16:creationId xmlns:a16="http://schemas.microsoft.com/office/drawing/2014/main" id="{C828685D-C7F8-4329-B34C-580F6F9F6C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07317" y="2651760"/>
            <a:ext cx="5248275" cy="3286125"/>
          </a:xfrm>
          <a:prstGeom prst="rect">
            <a:avLst/>
          </a:prstGeom>
        </p:spPr>
      </p:pic>
    </p:spTree>
    <p:extLst>
      <p:ext uri="{BB962C8B-B14F-4D97-AF65-F5344CB8AC3E}">
        <p14:creationId xmlns:p14="http://schemas.microsoft.com/office/powerpoint/2010/main" val="360166090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38FC0E-CC98-41E0-8ACF-0D2A04A856A3}"/>
              </a:ext>
            </a:extLst>
          </p:cNvPr>
          <p:cNvSpPr>
            <a:spLocks noGrp="1"/>
          </p:cNvSpPr>
          <p:nvPr>
            <p:ph type="sldNum" sz="quarter" idx="10"/>
          </p:nvPr>
        </p:nvSpPr>
        <p:spPr/>
        <p:txBody>
          <a:bodyPr/>
          <a:lstStyle/>
          <a:p>
            <a:fld id="{9263E5DD-7D79-AA4C-A3D2-BC89EDB73164}" type="slidenum">
              <a:rPr lang="en-US" smtClean="0">
                <a:latin typeface="+mn-lt"/>
              </a:rPr>
              <a:pPr/>
              <a:t>13</a:t>
            </a:fld>
            <a:endParaRPr lang="en-US">
              <a:latin typeface="+mn-lt"/>
            </a:endParaRPr>
          </a:p>
        </p:txBody>
      </p:sp>
      <p:sp>
        <p:nvSpPr>
          <p:cNvPr id="3" name="Title 2">
            <a:extLst>
              <a:ext uri="{FF2B5EF4-FFF2-40B4-BE49-F238E27FC236}">
                <a16:creationId xmlns:a16="http://schemas.microsoft.com/office/drawing/2014/main" id="{903A9188-0133-4BA9-B231-9E17ADB0CBB9}"/>
              </a:ext>
            </a:extLst>
          </p:cNvPr>
          <p:cNvSpPr>
            <a:spLocks noGrp="1"/>
          </p:cNvSpPr>
          <p:nvPr>
            <p:ph type="title"/>
          </p:nvPr>
        </p:nvSpPr>
        <p:spPr/>
        <p:txBody>
          <a:bodyPr/>
          <a:lstStyle/>
          <a:p>
            <a:r>
              <a:rPr lang="en-US" sz="4000">
                <a:latin typeface="+mn-lt"/>
              </a:rPr>
              <a:t>The Cloud-Based Management Platform</a:t>
            </a:r>
          </a:p>
        </p:txBody>
      </p:sp>
      <p:sp>
        <p:nvSpPr>
          <p:cNvPr id="4" name="Text Placeholder 3">
            <a:extLst>
              <a:ext uri="{FF2B5EF4-FFF2-40B4-BE49-F238E27FC236}">
                <a16:creationId xmlns:a16="http://schemas.microsoft.com/office/drawing/2014/main" id="{2393D3A8-A9BC-4F53-9B85-C95EA3B5ED44}"/>
              </a:ext>
            </a:extLst>
          </p:cNvPr>
          <p:cNvSpPr>
            <a:spLocks noGrp="1"/>
          </p:cNvSpPr>
          <p:nvPr>
            <p:ph type="body" sz="quarter" idx="12"/>
          </p:nvPr>
        </p:nvSpPr>
        <p:spPr>
          <a:xfrm>
            <a:off x="914400" y="1188720"/>
            <a:ext cx="10515600" cy="1005840"/>
          </a:xfrm>
        </p:spPr>
        <p:txBody>
          <a:bodyPr/>
          <a:lstStyle/>
          <a:p>
            <a:r>
              <a:rPr lang="en-US">
                <a:latin typeface="+mn-lt"/>
              </a:rPr>
              <a:t>The easy-to-use platform provides the features you need to manage connectivity and optimize efficiency.</a:t>
            </a:r>
          </a:p>
        </p:txBody>
      </p:sp>
      <p:sp>
        <p:nvSpPr>
          <p:cNvPr id="19" name="Text Placeholder 18">
            <a:extLst>
              <a:ext uri="{FF2B5EF4-FFF2-40B4-BE49-F238E27FC236}">
                <a16:creationId xmlns:a16="http://schemas.microsoft.com/office/drawing/2014/main" id="{F0930D5D-5E7E-4757-8D92-C88CAA07BF4A}"/>
              </a:ext>
            </a:extLst>
          </p:cNvPr>
          <p:cNvSpPr>
            <a:spLocks noGrp="1"/>
          </p:cNvSpPr>
          <p:nvPr>
            <p:ph type="body" sz="quarter" idx="13"/>
          </p:nvPr>
        </p:nvSpPr>
        <p:spPr/>
        <p:txBody>
          <a:bodyPr>
            <a:noAutofit/>
          </a:bodyPr>
          <a:lstStyle/>
          <a:p>
            <a:pPr>
              <a:lnSpc>
                <a:spcPct val="100000"/>
              </a:lnSpc>
              <a:spcBef>
                <a:spcPts val="0"/>
              </a:spcBef>
              <a:spcAft>
                <a:spcPts val="300"/>
              </a:spcAft>
            </a:pPr>
            <a:r>
              <a:rPr lang="en-US" sz="1400"/>
              <a:t>DASHBOARD</a:t>
            </a:r>
          </a:p>
          <a:p>
            <a:pPr>
              <a:lnSpc>
                <a:spcPct val="100000"/>
              </a:lnSpc>
              <a:spcBef>
                <a:spcPts val="0"/>
              </a:spcBef>
              <a:spcAft>
                <a:spcPts val="300"/>
              </a:spcAft>
            </a:pPr>
            <a:r>
              <a:rPr lang="en-US" sz="1400" b="0"/>
              <a:t>SIM Usage and Status Info</a:t>
            </a:r>
          </a:p>
          <a:p>
            <a:pPr>
              <a:lnSpc>
                <a:spcPct val="100000"/>
              </a:lnSpc>
              <a:spcBef>
                <a:spcPts val="0"/>
              </a:spcBef>
              <a:spcAft>
                <a:spcPts val="300"/>
              </a:spcAft>
            </a:pPr>
            <a:endParaRPr lang="en-US" sz="1400" b="0"/>
          </a:p>
          <a:p>
            <a:pPr>
              <a:lnSpc>
                <a:spcPct val="100000"/>
              </a:lnSpc>
              <a:spcBef>
                <a:spcPts val="0"/>
              </a:spcBef>
              <a:spcAft>
                <a:spcPts val="300"/>
              </a:spcAft>
            </a:pPr>
            <a:r>
              <a:rPr lang="en-US" sz="1400"/>
              <a:t>MONITORING</a:t>
            </a:r>
          </a:p>
          <a:p>
            <a:pPr>
              <a:lnSpc>
                <a:spcPct val="100000"/>
              </a:lnSpc>
              <a:spcBef>
                <a:spcPts val="0"/>
              </a:spcBef>
              <a:spcAft>
                <a:spcPts val="300"/>
              </a:spcAft>
            </a:pPr>
            <a:r>
              <a:rPr lang="en-US" sz="1400" b="0"/>
              <a:t>Set usage event triggers</a:t>
            </a:r>
          </a:p>
          <a:p>
            <a:pPr>
              <a:lnSpc>
                <a:spcPct val="100000"/>
              </a:lnSpc>
              <a:spcBef>
                <a:spcPts val="0"/>
              </a:spcBef>
              <a:spcAft>
                <a:spcPts val="300"/>
              </a:spcAft>
            </a:pPr>
            <a:endParaRPr lang="en-US" sz="1400" b="0"/>
          </a:p>
          <a:p>
            <a:pPr>
              <a:lnSpc>
                <a:spcPct val="100000"/>
              </a:lnSpc>
              <a:spcBef>
                <a:spcPts val="0"/>
              </a:spcBef>
              <a:spcAft>
                <a:spcPts val="300"/>
              </a:spcAft>
            </a:pPr>
            <a:r>
              <a:rPr lang="en-US" sz="1400"/>
              <a:t>CONTROL</a:t>
            </a:r>
          </a:p>
          <a:p>
            <a:pPr>
              <a:lnSpc>
                <a:spcPct val="100000"/>
              </a:lnSpc>
              <a:spcBef>
                <a:spcPts val="0"/>
              </a:spcBef>
              <a:spcAft>
                <a:spcPts val="300"/>
              </a:spcAft>
            </a:pPr>
            <a:r>
              <a:rPr lang="en-US" sz="1400" b="0"/>
              <a:t>Activate and manage SIMs</a:t>
            </a:r>
          </a:p>
          <a:p>
            <a:pPr>
              <a:lnSpc>
                <a:spcPct val="100000"/>
              </a:lnSpc>
              <a:spcBef>
                <a:spcPts val="0"/>
              </a:spcBef>
              <a:spcAft>
                <a:spcPts val="300"/>
              </a:spcAft>
            </a:pPr>
            <a:endParaRPr lang="en-US" sz="1400" b="0"/>
          </a:p>
          <a:p>
            <a:pPr>
              <a:lnSpc>
                <a:spcPct val="100000"/>
              </a:lnSpc>
              <a:spcBef>
                <a:spcPts val="0"/>
              </a:spcBef>
              <a:spcAft>
                <a:spcPts val="300"/>
              </a:spcAft>
            </a:pPr>
            <a:r>
              <a:rPr lang="en-US" sz="1400"/>
              <a:t>DIAGNOSTICS</a:t>
            </a:r>
          </a:p>
          <a:p>
            <a:pPr>
              <a:lnSpc>
                <a:spcPct val="100000"/>
              </a:lnSpc>
              <a:spcBef>
                <a:spcPts val="0"/>
              </a:spcBef>
              <a:spcAft>
                <a:spcPts val="300"/>
              </a:spcAft>
            </a:pPr>
            <a:r>
              <a:rPr lang="en-US" sz="1400" b="0"/>
              <a:t>Detailed SIM use information</a:t>
            </a:r>
          </a:p>
          <a:p>
            <a:pPr>
              <a:lnSpc>
                <a:spcPct val="100000"/>
              </a:lnSpc>
              <a:spcBef>
                <a:spcPts val="0"/>
              </a:spcBef>
              <a:spcAft>
                <a:spcPts val="300"/>
              </a:spcAft>
            </a:pPr>
            <a:endParaRPr lang="en-US" sz="1400" b="0"/>
          </a:p>
          <a:p>
            <a:pPr>
              <a:lnSpc>
                <a:spcPct val="100000"/>
              </a:lnSpc>
              <a:spcBef>
                <a:spcPts val="0"/>
              </a:spcBef>
              <a:spcAft>
                <a:spcPts val="300"/>
              </a:spcAft>
            </a:pPr>
            <a:r>
              <a:rPr lang="en-US" sz="1400"/>
              <a:t>ANALYTICS</a:t>
            </a:r>
          </a:p>
          <a:p>
            <a:pPr>
              <a:lnSpc>
                <a:spcPct val="100000"/>
              </a:lnSpc>
              <a:spcBef>
                <a:spcPts val="0"/>
              </a:spcBef>
              <a:spcAft>
                <a:spcPts val="300"/>
              </a:spcAft>
            </a:pPr>
            <a:r>
              <a:rPr lang="en-US" sz="1400" b="0"/>
              <a:t>In-depth usage analysis</a:t>
            </a:r>
            <a:endParaRPr lang="en-US" b="0"/>
          </a:p>
        </p:txBody>
      </p:sp>
      <p:pic>
        <p:nvPicPr>
          <p:cNvPr id="21" name="Picture 20">
            <a:extLst>
              <a:ext uri="{FF2B5EF4-FFF2-40B4-BE49-F238E27FC236}">
                <a16:creationId xmlns:a16="http://schemas.microsoft.com/office/drawing/2014/main" id="{60F91CF1-F32E-41D3-A9D3-C623A0D1AC8B}"/>
              </a:ext>
            </a:extLst>
          </p:cNvPr>
          <p:cNvPicPr>
            <a:picLocks noChangeAspect="1"/>
          </p:cNvPicPr>
          <p:nvPr/>
        </p:nvPicPr>
        <p:blipFill>
          <a:blip r:embed="rId3"/>
          <a:stretch>
            <a:fillRect/>
          </a:stretch>
        </p:blipFill>
        <p:spPr>
          <a:xfrm>
            <a:off x="5038724" y="2427338"/>
            <a:ext cx="5943600" cy="4007383"/>
          </a:xfrm>
          <a:prstGeom prst="rect">
            <a:avLst/>
          </a:prstGeom>
        </p:spPr>
      </p:pic>
    </p:spTree>
    <p:extLst>
      <p:ext uri="{BB962C8B-B14F-4D97-AF65-F5344CB8AC3E}">
        <p14:creationId xmlns:p14="http://schemas.microsoft.com/office/powerpoint/2010/main" val="12710365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D583B1-39A5-43D2-B311-63DAB5170D77}"/>
              </a:ext>
            </a:extLst>
          </p:cNvPr>
          <p:cNvPicPr>
            <a:picLocks noChangeAspect="1"/>
          </p:cNvPicPr>
          <p:nvPr/>
        </p:nvPicPr>
        <p:blipFill rotWithShape="1">
          <a:blip r:embed="rId2">
            <a:duotone>
              <a:schemeClr val="accent1">
                <a:shade val="45000"/>
                <a:satMod val="135000"/>
              </a:schemeClr>
              <a:prstClr val="white"/>
            </a:duotone>
            <a:lum bright="20000"/>
            <a:alphaModFix amt="20000"/>
          </a:blip>
          <a:srcRect l="3965" t="1965" r="4774" b="8104"/>
          <a:stretch/>
        </p:blipFill>
        <p:spPr>
          <a:xfrm>
            <a:off x="4113212" y="2286000"/>
            <a:ext cx="7322439" cy="3643531"/>
          </a:xfrm>
          <a:prstGeom prst="rect">
            <a:avLst/>
          </a:prstGeom>
          <a:ln w="38100" cap="sq">
            <a:noFill/>
            <a:prstDash val="solid"/>
            <a:miter lim="800000"/>
          </a:ln>
          <a:effectLst/>
        </p:spPr>
      </p:pic>
      <p:sp>
        <p:nvSpPr>
          <p:cNvPr id="2" name="Title 1">
            <a:extLst>
              <a:ext uri="{FF2B5EF4-FFF2-40B4-BE49-F238E27FC236}">
                <a16:creationId xmlns:a16="http://schemas.microsoft.com/office/drawing/2014/main" id="{3518C642-6A4F-40FD-ACE6-77C6A47708E2}"/>
              </a:ext>
            </a:extLst>
          </p:cNvPr>
          <p:cNvSpPr>
            <a:spLocks noGrp="1"/>
          </p:cNvSpPr>
          <p:nvPr>
            <p:ph type="title"/>
          </p:nvPr>
        </p:nvSpPr>
        <p:spPr/>
        <p:txBody>
          <a:bodyPr/>
          <a:lstStyle/>
          <a:p>
            <a:r>
              <a:rPr lang="en-US"/>
              <a:t>Expert Support Team</a:t>
            </a:r>
          </a:p>
        </p:txBody>
      </p:sp>
      <p:sp>
        <p:nvSpPr>
          <p:cNvPr id="27" name="Text Placeholder 26">
            <a:extLst>
              <a:ext uri="{FF2B5EF4-FFF2-40B4-BE49-F238E27FC236}">
                <a16:creationId xmlns:a16="http://schemas.microsoft.com/office/drawing/2014/main" id="{33F6C1E0-A888-455A-85DB-FC67BA537080}"/>
              </a:ext>
            </a:extLst>
          </p:cNvPr>
          <p:cNvSpPr>
            <a:spLocks noGrp="1"/>
          </p:cNvSpPr>
          <p:nvPr>
            <p:ph type="body" sz="quarter" idx="12"/>
          </p:nvPr>
        </p:nvSpPr>
        <p:spPr>
          <a:xfrm>
            <a:off x="914400" y="1188720"/>
            <a:ext cx="10515600" cy="731520"/>
          </a:xfrm>
        </p:spPr>
        <p:txBody>
          <a:bodyPr/>
          <a:lstStyle/>
          <a:p>
            <a:r>
              <a:rPr lang="en-US" b="1">
                <a:solidFill>
                  <a:srgbClr val="333333"/>
                </a:solidFill>
                <a:latin typeface="+mn-lt"/>
              </a:rPr>
              <a:t>We care about your success.</a:t>
            </a:r>
          </a:p>
        </p:txBody>
      </p:sp>
      <p:sp>
        <p:nvSpPr>
          <p:cNvPr id="3" name="Text Placeholder 2">
            <a:extLst>
              <a:ext uri="{FF2B5EF4-FFF2-40B4-BE49-F238E27FC236}">
                <a16:creationId xmlns:a16="http://schemas.microsoft.com/office/drawing/2014/main" id="{99CDF5AD-ACFC-40C0-A5CE-767AABD086A0}"/>
              </a:ext>
            </a:extLst>
          </p:cNvPr>
          <p:cNvSpPr>
            <a:spLocks noGrp="1"/>
          </p:cNvSpPr>
          <p:nvPr>
            <p:ph type="body" sz="quarter" idx="13"/>
          </p:nvPr>
        </p:nvSpPr>
        <p:spPr>
          <a:xfrm>
            <a:off x="1005840" y="2651760"/>
            <a:ext cx="2743200" cy="3657600"/>
          </a:xfrm>
        </p:spPr>
        <p:txBody>
          <a:bodyPr>
            <a:noAutofit/>
          </a:bodyPr>
          <a:lstStyle/>
          <a:p>
            <a:pPr>
              <a:lnSpc>
                <a:spcPct val="100000"/>
              </a:lnSpc>
              <a:spcBef>
                <a:spcPts val="0"/>
              </a:spcBef>
            </a:pPr>
            <a:r>
              <a:rPr lang="en-US" sz="1600">
                <a:solidFill>
                  <a:srgbClr val="36383B"/>
                </a:solidFill>
                <a:ea typeface="SF Pro Display" panose="00000500000000000000" pitchFamily="2" charset="0"/>
              </a:rPr>
              <a:t>OPERATIONS CENTER</a:t>
            </a:r>
          </a:p>
          <a:p>
            <a:pPr>
              <a:lnSpc>
                <a:spcPct val="100000"/>
              </a:lnSpc>
              <a:spcBef>
                <a:spcPts val="0"/>
              </a:spcBef>
            </a:pPr>
            <a:endParaRPr lang="en-US" sz="1600" b="0">
              <a:solidFill>
                <a:srgbClr val="36383B"/>
              </a:solidFill>
            </a:endParaRPr>
          </a:p>
          <a:p>
            <a:pPr>
              <a:lnSpc>
                <a:spcPct val="100000"/>
              </a:lnSpc>
              <a:spcBef>
                <a:spcPts val="0"/>
              </a:spcBef>
            </a:pPr>
            <a:r>
              <a:rPr lang="en-US" sz="1600" b="0">
                <a:solidFill>
                  <a:srgbClr val="36383B"/>
                </a:solidFill>
                <a:ea typeface="SF Pro Display" panose="00000500000000000000" pitchFamily="2" charset="0"/>
              </a:rPr>
              <a:t>Maximizes uptime for your global IoT assets.</a:t>
            </a:r>
          </a:p>
          <a:p>
            <a:pPr>
              <a:lnSpc>
                <a:spcPct val="100000"/>
              </a:lnSpc>
              <a:spcBef>
                <a:spcPts val="0"/>
              </a:spcBef>
            </a:pPr>
            <a:endParaRPr lang="en-US" sz="1600" b="0">
              <a:solidFill>
                <a:srgbClr val="36383B"/>
              </a:solidFill>
              <a:ea typeface="SF Pro Display" panose="00000500000000000000" pitchFamily="2" charset="0"/>
            </a:endParaRPr>
          </a:p>
          <a:p>
            <a:pPr>
              <a:lnSpc>
                <a:spcPct val="100000"/>
              </a:lnSpc>
              <a:spcBef>
                <a:spcPts val="0"/>
              </a:spcBef>
            </a:pPr>
            <a:r>
              <a:rPr lang="en-US" sz="1600">
                <a:solidFill>
                  <a:srgbClr val="36383B"/>
                </a:solidFill>
                <a:ea typeface="SF Pro Display" panose="00000500000000000000" pitchFamily="2" charset="0"/>
              </a:rPr>
              <a:t>EXPERT SUPPORT TEAM</a:t>
            </a:r>
            <a:r>
              <a:rPr lang="en-US" sz="1600" b="0">
                <a:solidFill>
                  <a:srgbClr val="36383B"/>
                </a:solidFill>
                <a:ea typeface="SF Pro Display" panose="00000500000000000000" pitchFamily="2" charset="0"/>
              </a:rPr>
              <a:t> </a:t>
            </a:r>
          </a:p>
          <a:p>
            <a:pPr>
              <a:lnSpc>
                <a:spcPct val="100000"/>
              </a:lnSpc>
              <a:spcBef>
                <a:spcPts val="0"/>
              </a:spcBef>
            </a:pPr>
            <a:endParaRPr lang="en-US" sz="1600" b="0">
              <a:solidFill>
                <a:srgbClr val="36383B"/>
              </a:solidFill>
              <a:ea typeface="SF Pro Display" panose="00000500000000000000" pitchFamily="2" charset="0"/>
            </a:endParaRPr>
          </a:p>
          <a:p>
            <a:pPr>
              <a:lnSpc>
                <a:spcPct val="100000"/>
              </a:lnSpc>
              <a:spcBef>
                <a:spcPts val="0"/>
              </a:spcBef>
            </a:pPr>
            <a:r>
              <a:rPr lang="en-US" sz="1600" b="0">
                <a:solidFill>
                  <a:srgbClr val="36383B"/>
                </a:solidFill>
              </a:rPr>
              <a:t>Our team p</a:t>
            </a:r>
            <a:r>
              <a:rPr lang="en-US" sz="1600" b="0">
                <a:solidFill>
                  <a:srgbClr val="36383B"/>
                </a:solidFill>
                <a:ea typeface="SF Pro Display" panose="00000500000000000000" pitchFamily="2" charset="0"/>
              </a:rPr>
              <a:t>roactively assists troubleshooting issues.</a:t>
            </a:r>
          </a:p>
          <a:p>
            <a:pPr>
              <a:lnSpc>
                <a:spcPct val="100000"/>
              </a:lnSpc>
              <a:spcBef>
                <a:spcPts val="0"/>
              </a:spcBef>
            </a:pPr>
            <a:endParaRPr lang="en-US" sz="1600" b="0">
              <a:solidFill>
                <a:srgbClr val="36383B"/>
              </a:solidFill>
              <a:ea typeface="SF Pro Display" panose="00000500000000000000" pitchFamily="2" charset="0"/>
            </a:endParaRPr>
          </a:p>
          <a:p>
            <a:pPr>
              <a:lnSpc>
                <a:spcPct val="100000"/>
              </a:lnSpc>
              <a:spcBef>
                <a:spcPts val="0"/>
              </a:spcBef>
            </a:pPr>
            <a:endParaRPr lang="en-US" sz="1600" b="0">
              <a:solidFill>
                <a:srgbClr val="36383B"/>
              </a:solidFill>
              <a:ea typeface="SF Pro Display" panose="00000500000000000000" pitchFamily="2" charset="0"/>
            </a:endParaRPr>
          </a:p>
          <a:p>
            <a:pPr>
              <a:lnSpc>
                <a:spcPct val="100000"/>
              </a:lnSpc>
              <a:spcBef>
                <a:spcPts val="0"/>
              </a:spcBef>
            </a:pPr>
            <a:endParaRPr lang="en-US" sz="1600" b="0">
              <a:solidFill>
                <a:srgbClr val="36383B"/>
              </a:solidFill>
              <a:ea typeface="SF Pro Display" panose="00000500000000000000" pitchFamily="2" charset="0"/>
            </a:endParaRPr>
          </a:p>
        </p:txBody>
      </p:sp>
      <p:pic>
        <p:nvPicPr>
          <p:cNvPr id="7" name="Graphic 6">
            <a:extLst>
              <a:ext uri="{FF2B5EF4-FFF2-40B4-BE49-F238E27FC236}">
                <a16:creationId xmlns:a16="http://schemas.microsoft.com/office/drawing/2014/main" id="{C9EEF5BF-CDDC-4359-8AC9-C10BD00FED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67375" y="2560320"/>
            <a:ext cx="3943350" cy="2571750"/>
          </a:xfrm>
          <a:prstGeom prst="rect">
            <a:avLst/>
          </a:prstGeom>
        </p:spPr>
      </p:pic>
      <p:sp>
        <p:nvSpPr>
          <p:cNvPr id="12" name="TextBox 11">
            <a:extLst>
              <a:ext uri="{FF2B5EF4-FFF2-40B4-BE49-F238E27FC236}">
                <a16:creationId xmlns:a16="http://schemas.microsoft.com/office/drawing/2014/main" id="{67FD04BB-5ABD-47A5-AC7D-155608A19AC5}"/>
              </a:ext>
            </a:extLst>
          </p:cNvPr>
          <p:cNvSpPr txBox="1"/>
          <p:nvPr/>
        </p:nvSpPr>
        <p:spPr>
          <a:xfrm>
            <a:off x="4591050" y="5491579"/>
            <a:ext cx="6096000" cy="646331"/>
          </a:xfrm>
          <a:prstGeom prst="rect">
            <a:avLst/>
          </a:prstGeom>
          <a:noFill/>
        </p:spPr>
        <p:txBody>
          <a:bodyPr wrap="square" anchor="ctr">
            <a:noAutofit/>
          </a:bodyPr>
          <a:lstStyle/>
          <a:p>
            <a:pPr algn="ctr"/>
            <a:r>
              <a:rPr lang="en-US" b="1">
                <a:solidFill>
                  <a:srgbClr val="6A6A6A"/>
                </a:solidFill>
              </a:rPr>
              <a:t>Our technical support team is available for</a:t>
            </a:r>
            <a:br>
              <a:rPr lang="en-US" b="1">
                <a:solidFill>
                  <a:srgbClr val="6A6A6A"/>
                </a:solidFill>
              </a:rPr>
            </a:br>
            <a:r>
              <a:rPr lang="en-US" b="1">
                <a:solidFill>
                  <a:srgbClr val="6A6A6A"/>
                </a:solidFill>
              </a:rPr>
              <a:t>your care and service, growing with you.</a:t>
            </a:r>
          </a:p>
        </p:txBody>
      </p:sp>
    </p:spTree>
    <p:extLst>
      <p:ext uri="{BB962C8B-B14F-4D97-AF65-F5344CB8AC3E}">
        <p14:creationId xmlns:p14="http://schemas.microsoft.com/office/powerpoint/2010/main" val="116222593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9949C4-4BE4-40BD-B8E4-EA50DE5D8932}"/>
              </a:ext>
            </a:extLst>
          </p:cNvPr>
          <p:cNvSpPr>
            <a:spLocks noGrp="1"/>
          </p:cNvSpPr>
          <p:nvPr>
            <p:ph type="title"/>
          </p:nvPr>
        </p:nvSpPr>
        <p:spPr/>
        <p:txBody>
          <a:bodyPr/>
          <a:lstStyle/>
          <a:p>
            <a:pPr algn="ctr"/>
            <a:r>
              <a:rPr lang="en-US" sz="7200"/>
              <a:t>Thank You</a:t>
            </a:r>
          </a:p>
        </p:txBody>
      </p:sp>
      <p:sp>
        <p:nvSpPr>
          <p:cNvPr id="2" name="Slide Number Placeholder 1">
            <a:extLst>
              <a:ext uri="{FF2B5EF4-FFF2-40B4-BE49-F238E27FC236}">
                <a16:creationId xmlns:a16="http://schemas.microsoft.com/office/drawing/2014/main" id="{DE8531AE-2FB6-421C-9D00-3D503B2D92FC}"/>
              </a:ext>
            </a:extLst>
          </p:cNvPr>
          <p:cNvSpPr>
            <a:spLocks noGrp="1"/>
          </p:cNvSpPr>
          <p:nvPr>
            <p:ph type="sldNum" sz="quarter" idx="12"/>
          </p:nvPr>
        </p:nvSpPr>
        <p:spPr/>
        <p:txBody>
          <a:bodyPr/>
          <a:lstStyle/>
          <a:p>
            <a:fld id="{9263E5DD-7D79-AA4C-A3D2-BC89EDB73164}" type="slidenum">
              <a:rPr lang="en-US" smtClean="0"/>
              <a:pPr/>
              <a:t>15</a:t>
            </a:fld>
            <a:endParaRPr lang="en-US"/>
          </a:p>
        </p:txBody>
      </p:sp>
    </p:spTree>
    <p:extLst>
      <p:ext uri="{BB962C8B-B14F-4D97-AF65-F5344CB8AC3E}">
        <p14:creationId xmlns:p14="http://schemas.microsoft.com/office/powerpoint/2010/main" val="171446640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BF3DBE-96D2-415F-90C5-AC5CDAE6BF41}"/>
              </a:ext>
            </a:extLst>
          </p:cNvPr>
          <p:cNvSpPr>
            <a:spLocks noGrp="1"/>
          </p:cNvSpPr>
          <p:nvPr>
            <p:ph type="title"/>
          </p:nvPr>
        </p:nvSpPr>
        <p:spPr/>
        <p:txBody>
          <a:bodyPr/>
          <a:lstStyle/>
          <a:p>
            <a:r>
              <a:rPr lang="en-US"/>
              <a:t>Agenda</a:t>
            </a:r>
          </a:p>
        </p:txBody>
      </p:sp>
      <p:sp>
        <p:nvSpPr>
          <p:cNvPr id="2" name="Slide Number Placeholder 1">
            <a:extLst>
              <a:ext uri="{FF2B5EF4-FFF2-40B4-BE49-F238E27FC236}">
                <a16:creationId xmlns:a16="http://schemas.microsoft.com/office/drawing/2014/main" id="{CEF8E7B1-F539-4A28-A2FE-6E9EEE4BB585}"/>
              </a:ext>
            </a:extLst>
          </p:cNvPr>
          <p:cNvSpPr>
            <a:spLocks noGrp="1"/>
          </p:cNvSpPr>
          <p:nvPr>
            <p:ph type="sldNum" sz="quarter" idx="10"/>
          </p:nvPr>
        </p:nvSpPr>
        <p:spPr/>
        <p:txBody>
          <a:bodyPr/>
          <a:lstStyle/>
          <a:p>
            <a:fld id="{9263E5DD-7D79-AA4C-A3D2-BC89EDB73164}" type="slidenum">
              <a:rPr lang="en-US" smtClean="0"/>
              <a:pPr/>
              <a:t>2</a:t>
            </a:fld>
            <a:endParaRPr lang="en-US"/>
          </a:p>
        </p:txBody>
      </p:sp>
      <p:sp>
        <p:nvSpPr>
          <p:cNvPr id="5" name="Content Placeholder 4">
            <a:extLst>
              <a:ext uri="{FF2B5EF4-FFF2-40B4-BE49-F238E27FC236}">
                <a16:creationId xmlns:a16="http://schemas.microsoft.com/office/drawing/2014/main" id="{CBBD2E3A-1D5A-418F-912C-80BD7E90907A}"/>
              </a:ext>
            </a:extLst>
          </p:cNvPr>
          <p:cNvSpPr>
            <a:spLocks noGrp="1"/>
          </p:cNvSpPr>
          <p:nvPr>
            <p:ph sz="quarter" idx="11"/>
          </p:nvPr>
        </p:nvSpPr>
        <p:spPr/>
        <p:txBody>
          <a:bodyPr vert="horz" lIns="91440" tIns="45720" rIns="91440" bIns="45720" rtlCol="0" anchor="t">
            <a:noAutofit/>
          </a:bodyPr>
          <a:lstStyle/>
          <a:p>
            <a:pPr>
              <a:lnSpc>
                <a:spcPct val="100000"/>
              </a:lnSpc>
              <a:spcBef>
                <a:spcPts val="0"/>
              </a:spcBef>
              <a:spcAft>
                <a:spcPts val="1200"/>
              </a:spcAft>
            </a:pPr>
            <a:r>
              <a:rPr lang="en-US" b="1">
                <a:solidFill>
                  <a:srgbClr val="36383B"/>
                </a:solidFill>
                <a:latin typeface="+mn-lt"/>
                <a:ea typeface="Times New Roman" panose="02020603050405020304" pitchFamily="18" charset="0"/>
                <a:cs typeface="Arial"/>
              </a:rPr>
              <a:t>A Turnkey</a:t>
            </a:r>
            <a:r>
              <a:rPr lang="en-US" b="1">
                <a:solidFill>
                  <a:srgbClr val="36383B"/>
                </a:solidFill>
                <a:effectLst/>
                <a:latin typeface="+mn-lt"/>
                <a:ea typeface="Times New Roman" panose="02020603050405020304" pitchFamily="18" charset="0"/>
                <a:cs typeface="Arial"/>
              </a:rPr>
              <a:t> IoT Solutions</a:t>
            </a:r>
            <a:r>
              <a:rPr lang="en-US" b="1">
                <a:solidFill>
                  <a:srgbClr val="36383B"/>
                </a:solidFill>
                <a:latin typeface="+mn-lt"/>
                <a:ea typeface="Times New Roman" panose="02020603050405020304" pitchFamily="18" charset="0"/>
                <a:cs typeface="Arial"/>
              </a:rPr>
              <a:t> Company</a:t>
            </a:r>
            <a:endParaRPr lang="en-US" b="1">
              <a:solidFill>
                <a:srgbClr val="36383B"/>
              </a:solidFill>
              <a:effectLst/>
              <a:latin typeface="+mn-lt"/>
              <a:ea typeface="Times New Roman" panose="02020603050405020304" pitchFamily="18" charset="0"/>
              <a:cs typeface="Arial"/>
            </a:endParaRPr>
          </a:p>
          <a:p>
            <a:pPr>
              <a:lnSpc>
                <a:spcPct val="100000"/>
              </a:lnSpc>
              <a:spcBef>
                <a:spcPts val="0"/>
              </a:spcBef>
              <a:spcAft>
                <a:spcPts val="1200"/>
              </a:spcAft>
            </a:pPr>
            <a:r>
              <a:rPr lang="en-US" b="1">
                <a:solidFill>
                  <a:srgbClr val="36383B"/>
                </a:solidFill>
                <a:latin typeface="+mn-lt"/>
                <a:ea typeface="Times New Roman" panose="02020603050405020304" pitchFamily="18" charset="0"/>
                <a:cs typeface="Arial"/>
              </a:rPr>
              <a:t>Connectivity Services Overview</a:t>
            </a:r>
            <a:endParaRPr lang="en-US" b="1">
              <a:solidFill>
                <a:srgbClr val="36383B"/>
              </a:solidFill>
              <a:latin typeface="+mn-lt"/>
              <a:ea typeface="Times New Roman" panose="02020603050405020304" pitchFamily="18" charset="0"/>
            </a:endParaRPr>
          </a:p>
          <a:p>
            <a:pPr>
              <a:lnSpc>
                <a:spcPct val="100000"/>
              </a:lnSpc>
              <a:spcBef>
                <a:spcPts val="0"/>
              </a:spcBef>
              <a:spcAft>
                <a:spcPts val="1200"/>
              </a:spcAft>
            </a:pPr>
            <a:r>
              <a:rPr lang="en-US" b="1">
                <a:solidFill>
                  <a:srgbClr val="36383B"/>
                </a:solidFill>
                <a:latin typeface="+mn-lt"/>
                <a:cs typeface="Arial"/>
              </a:rPr>
              <a:t>Global Connectivity </a:t>
            </a:r>
          </a:p>
          <a:p>
            <a:pPr>
              <a:lnSpc>
                <a:spcPct val="100000"/>
              </a:lnSpc>
              <a:spcBef>
                <a:spcPts val="0"/>
              </a:spcBef>
              <a:spcAft>
                <a:spcPts val="1200"/>
              </a:spcAft>
            </a:pPr>
            <a:r>
              <a:rPr lang="en-US" b="1">
                <a:solidFill>
                  <a:srgbClr val="36383B"/>
                </a:solidFill>
                <a:latin typeface="+mn-lt"/>
                <a:cs typeface="Arial"/>
              </a:rPr>
              <a:t>Carrier Connectivity</a:t>
            </a:r>
          </a:p>
          <a:p>
            <a:pPr>
              <a:lnSpc>
                <a:spcPct val="100000"/>
              </a:lnSpc>
              <a:spcBef>
                <a:spcPts val="0"/>
              </a:spcBef>
              <a:spcAft>
                <a:spcPts val="1200"/>
              </a:spcAft>
            </a:pPr>
            <a:r>
              <a:rPr lang="en-US" b="1">
                <a:solidFill>
                  <a:srgbClr val="36383B"/>
                </a:solidFill>
                <a:latin typeface="+mn-lt"/>
                <a:cs typeface="Arial"/>
              </a:rPr>
              <a:t>Secure VPN</a:t>
            </a:r>
          </a:p>
          <a:p>
            <a:pPr>
              <a:lnSpc>
                <a:spcPct val="100000"/>
              </a:lnSpc>
              <a:spcBef>
                <a:spcPts val="0"/>
              </a:spcBef>
              <a:spcAft>
                <a:spcPts val="1200"/>
              </a:spcAft>
            </a:pPr>
            <a:r>
              <a:rPr lang="en-US" b="1">
                <a:solidFill>
                  <a:srgbClr val="36383B"/>
                </a:solidFill>
                <a:latin typeface="+mn-lt"/>
                <a:cs typeface="Arial"/>
              </a:rPr>
              <a:t>Cellular Management Platform</a:t>
            </a:r>
          </a:p>
          <a:p>
            <a:pPr>
              <a:lnSpc>
                <a:spcPct val="100000"/>
              </a:lnSpc>
              <a:spcBef>
                <a:spcPts val="0"/>
              </a:spcBef>
              <a:spcAft>
                <a:spcPts val="1200"/>
              </a:spcAft>
            </a:pPr>
            <a:r>
              <a:rPr lang="en-US" b="1">
                <a:solidFill>
                  <a:srgbClr val="36383B"/>
                </a:solidFill>
                <a:latin typeface="+mn-lt"/>
                <a:cs typeface="Arial"/>
              </a:rPr>
              <a:t>Support Services</a:t>
            </a:r>
            <a:endParaRPr lang="en-US" b="1">
              <a:solidFill>
                <a:srgbClr val="36383B"/>
              </a:solidFill>
              <a:latin typeface="+mn-lt"/>
            </a:endParaRPr>
          </a:p>
        </p:txBody>
      </p:sp>
    </p:spTree>
    <p:extLst>
      <p:ext uri="{BB962C8B-B14F-4D97-AF65-F5344CB8AC3E}">
        <p14:creationId xmlns:p14="http://schemas.microsoft.com/office/powerpoint/2010/main" val="172470537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0D6EF70A-7E70-443B-8FC2-CF2F85672E16}"/>
              </a:ext>
            </a:extLst>
          </p:cNvPr>
          <p:cNvSpPr>
            <a:spLocks noGrp="1"/>
          </p:cNvSpPr>
          <p:nvPr>
            <p:ph type="title"/>
          </p:nvPr>
        </p:nvSpPr>
        <p:spPr/>
        <p:txBody>
          <a:bodyPr/>
          <a:lstStyle/>
          <a:p>
            <a:r>
              <a:rPr lang="en-US">
                <a:latin typeface="+mn-lt"/>
              </a:rPr>
              <a:t>IoT as a Concept</a:t>
            </a:r>
            <a:endParaRPr lang="en-US">
              <a:highlight>
                <a:srgbClr val="FFFF00"/>
              </a:highlight>
              <a:latin typeface="+mn-lt"/>
            </a:endParaRPr>
          </a:p>
        </p:txBody>
      </p:sp>
      <p:sp>
        <p:nvSpPr>
          <p:cNvPr id="3" name="Content Placeholder 2">
            <a:extLst>
              <a:ext uri="{FF2B5EF4-FFF2-40B4-BE49-F238E27FC236}">
                <a16:creationId xmlns:a16="http://schemas.microsoft.com/office/drawing/2014/main" id="{AAE5D3C5-D818-4F56-8EC5-B795C73F4051}"/>
              </a:ext>
            </a:extLst>
          </p:cNvPr>
          <p:cNvSpPr>
            <a:spLocks noGrp="1"/>
          </p:cNvSpPr>
          <p:nvPr>
            <p:ph sz="quarter" idx="11"/>
          </p:nvPr>
        </p:nvSpPr>
        <p:spPr>
          <a:xfrm>
            <a:off x="1005840" y="2103119"/>
            <a:ext cx="4937760" cy="4206240"/>
          </a:xfrm>
        </p:spPr>
        <p:txBody>
          <a:bodyPr/>
          <a:lstStyle/>
          <a:p>
            <a:pPr>
              <a:lnSpc>
                <a:spcPct val="100000"/>
              </a:lnSpc>
              <a:spcBef>
                <a:spcPts val="0"/>
              </a:spcBef>
              <a:spcAft>
                <a:spcPts val="600"/>
              </a:spcAft>
            </a:pPr>
            <a:r>
              <a:rPr lang="en-US" sz="1600" b="1"/>
              <a:t>COLLECT</a:t>
            </a:r>
          </a:p>
          <a:p>
            <a:pPr>
              <a:lnSpc>
                <a:spcPct val="100000"/>
              </a:lnSpc>
              <a:spcBef>
                <a:spcPts val="0"/>
              </a:spcBef>
              <a:spcAft>
                <a:spcPts val="600"/>
              </a:spcAft>
            </a:pPr>
            <a:r>
              <a:rPr lang="en-US" sz="1600" b="1">
                <a:solidFill>
                  <a:srgbClr val="848991"/>
                </a:solidFill>
              </a:rPr>
              <a:t>Ingest environmental data from an end point.</a:t>
            </a:r>
          </a:p>
          <a:p>
            <a:pPr>
              <a:lnSpc>
                <a:spcPct val="100000"/>
              </a:lnSpc>
              <a:spcBef>
                <a:spcPts val="0"/>
              </a:spcBef>
              <a:spcAft>
                <a:spcPts val="600"/>
              </a:spcAft>
            </a:pPr>
            <a:r>
              <a:rPr lang="en-US" sz="1600" b="1"/>
              <a:t>CONNECT</a:t>
            </a:r>
          </a:p>
          <a:p>
            <a:pPr>
              <a:lnSpc>
                <a:spcPct val="100000"/>
              </a:lnSpc>
              <a:spcBef>
                <a:spcPts val="0"/>
              </a:spcBef>
              <a:spcAft>
                <a:spcPts val="600"/>
              </a:spcAft>
            </a:pPr>
            <a:r>
              <a:rPr lang="en-US" sz="1600" b="1">
                <a:solidFill>
                  <a:srgbClr val="848991"/>
                </a:solidFill>
              </a:rPr>
              <a:t>Access or transmit data to achieve a purpose.</a:t>
            </a:r>
          </a:p>
          <a:p>
            <a:pPr>
              <a:lnSpc>
                <a:spcPct val="100000"/>
              </a:lnSpc>
              <a:spcBef>
                <a:spcPts val="0"/>
              </a:spcBef>
              <a:spcAft>
                <a:spcPts val="600"/>
              </a:spcAft>
            </a:pPr>
            <a:r>
              <a:rPr lang="en-US" sz="1600" b="1"/>
              <a:t>COMPUTE</a:t>
            </a:r>
          </a:p>
          <a:p>
            <a:pPr>
              <a:lnSpc>
                <a:spcPct val="100000"/>
              </a:lnSpc>
              <a:spcBef>
                <a:spcPts val="0"/>
              </a:spcBef>
              <a:spcAft>
                <a:spcPts val="600"/>
              </a:spcAft>
            </a:pPr>
            <a:r>
              <a:rPr lang="en-US" sz="1600" b="1">
                <a:solidFill>
                  <a:srgbClr val="848991"/>
                </a:solidFill>
              </a:rPr>
              <a:t>Normalize the data from edge to cloud and use it</a:t>
            </a:r>
            <a:br>
              <a:rPr lang="en-US" sz="1600" b="1">
                <a:solidFill>
                  <a:srgbClr val="848991"/>
                </a:solidFill>
              </a:rPr>
            </a:br>
            <a:r>
              <a:rPr lang="en-US" sz="1600" b="1">
                <a:solidFill>
                  <a:srgbClr val="848991"/>
                </a:solidFill>
              </a:rPr>
              <a:t>for simple events or complex machine learning.</a:t>
            </a:r>
          </a:p>
          <a:p>
            <a:pPr>
              <a:lnSpc>
                <a:spcPct val="100000"/>
              </a:lnSpc>
              <a:spcBef>
                <a:spcPts val="0"/>
              </a:spcBef>
              <a:spcAft>
                <a:spcPts val="600"/>
              </a:spcAft>
            </a:pPr>
            <a:r>
              <a:rPr lang="en-US" sz="1600" b="1"/>
              <a:t>COMPREHEND</a:t>
            </a:r>
          </a:p>
          <a:p>
            <a:pPr>
              <a:lnSpc>
                <a:spcPct val="100000"/>
              </a:lnSpc>
              <a:spcBef>
                <a:spcPts val="0"/>
              </a:spcBef>
              <a:spcAft>
                <a:spcPts val="600"/>
              </a:spcAft>
            </a:pPr>
            <a:r>
              <a:rPr lang="en-US" sz="1600" b="1">
                <a:solidFill>
                  <a:srgbClr val="848991"/>
                </a:solidFill>
              </a:rPr>
              <a:t>Visualize and Analyze collected data from</a:t>
            </a:r>
            <a:br>
              <a:rPr lang="en-US" sz="1600" b="1">
                <a:solidFill>
                  <a:srgbClr val="848991"/>
                </a:solidFill>
              </a:rPr>
            </a:br>
            <a:r>
              <a:rPr lang="en-US" sz="1600" b="1">
                <a:solidFill>
                  <a:srgbClr val="848991"/>
                </a:solidFill>
              </a:rPr>
              <a:t>different forms to comprehend business outcomes.</a:t>
            </a:r>
          </a:p>
          <a:p>
            <a:pPr>
              <a:lnSpc>
                <a:spcPct val="100000"/>
              </a:lnSpc>
              <a:spcBef>
                <a:spcPts val="0"/>
              </a:spcBef>
              <a:spcAft>
                <a:spcPts val="600"/>
              </a:spcAft>
            </a:pPr>
            <a:r>
              <a:rPr lang="en-US" sz="1600" b="1"/>
              <a:t>CONTROL</a:t>
            </a:r>
          </a:p>
          <a:p>
            <a:pPr>
              <a:lnSpc>
                <a:spcPct val="100000"/>
              </a:lnSpc>
              <a:spcBef>
                <a:spcPts val="0"/>
              </a:spcBef>
              <a:spcAft>
                <a:spcPts val="600"/>
              </a:spcAft>
            </a:pPr>
            <a:r>
              <a:rPr lang="en-US" sz="1600" b="1">
                <a:solidFill>
                  <a:srgbClr val="848991"/>
                </a:solidFill>
              </a:rPr>
              <a:t>Remote visibility and control over the end-to-end operational details of an IoT solution.</a:t>
            </a:r>
          </a:p>
        </p:txBody>
      </p:sp>
      <p:sp>
        <p:nvSpPr>
          <p:cNvPr id="6" name="Circle: Hollow 5">
            <a:extLst>
              <a:ext uri="{FF2B5EF4-FFF2-40B4-BE49-F238E27FC236}">
                <a16:creationId xmlns:a16="http://schemas.microsoft.com/office/drawing/2014/main" id="{5627C643-BC69-442F-AB47-F44F9E17BB2C}"/>
              </a:ext>
            </a:extLst>
          </p:cNvPr>
          <p:cNvSpPr/>
          <p:nvPr/>
        </p:nvSpPr>
        <p:spPr>
          <a:xfrm>
            <a:off x="7395527" y="2502481"/>
            <a:ext cx="3657600" cy="3657600"/>
          </a:xfrm>
          <a:prstGeom prst="donut">
            <a:avLst/>
          </a:prstGeom>
          <a:solidFill>
            <a:srgbClr val="BBDDF4"/>
          </a:solidFill>
          <a:ln w="3175">
            <a:solidFill>
              <a:srgbClr val="237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6383B"/>
              </a:solidFill>
              <a:effectLst/>
              <a:uLnTx/>
              <a:uFillTx/>
              <a:latin typeface="SF Pro Display"/>
              <a:ea typeface="+mn-ea"/>
              <a:cs typeface="+mn-cs"/>
            </a:endParaRPr>
          </a:p>
        </p:txBody>
      </p:sp>
      <p:pic>
        <p:nvPicPr>
          <p:cNvPr id="24" name="Graphic 23">
            <a:extLst>
              <a:ext uri="{FF2B5EF4-FFF2-40B4-BE49-F238E27FC236}">
                <a16:creationId xmlns:a16="http://schemas.microsoft.com/office/drawing/2014/main" id="{E173E157-F18C-44E1-8980-28E2740A6F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76068" y="5200523"/>
            <a:ext cx="548640" cy="320040"/>
          </a:xfrm>
          <a:prstGeom prst="rect">
            <a:avLst/>
          </a:prstGeom>
        </p:spPr>
      </p:pic>
      <p:pic>
        <p:nvPicPr>
          <p:cNvPr id="25" name="Graphic 24">
            <a:extLst>
              <a:ext uri="{FF2B5EF4-FFF2-40B4-BE49-F238E27FC236}">
                <a16:creationId xmlns:a16="http://schemas.microsoft.com/office/drawing/2014/main" id="{763DED79-9FC4-46E8-9707-7EFCA18E2F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57878" y="5222044"/>
            <a:ext cx="548640" cy="365760"/>
          </a:xfrm>
          <a:prstGeom prst="rect">
            <a:avLst/>
          </a:prstGeom>
        </p:spPr>
      </p:pic>
      <p:sp>
        <p:nvSpPr>
          <p:cNvPr id="26" name="Rectangle 25">
            <a:extLst>
              <a:ext uri="{FF2B5EF4-FFF2-40B4-BE49-F238E27FC236}">
                <a16:creationId xmlns:a16="http://schemas.microsoft.com/office/drawing/2014/main" id="{FD559601-18E3-4F00-8E01-620F5391923E}"/>
              </a:ext>
            </a:extLst>
          </p:cNvPr>
          <p:cNvSpPr/>
          <p:nvPr/>
        </p:nvSpPr>
        <p:spPr>
          <a:xfrm>
            <a:off x="8809458" y="2157885"/>
            <a:ext cx="70564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6383B"/>
                </a:solidFill>
                <a:effectLst/>
                <a:uLnTx/>
                <a:uFillTx/>
                <a:latin typeface="SF Pro Display"/>
                <a:ea typeface="Roboto" panose="02000000000000000000" pitchFamily="2" charset="0"/>
                <a:cs typeface="Helvetica" panose="020B0604020202020204" pitchFamily="34" charset="0"/>
              </a:rPr>
              <a:t>Control</a:t>
            </a:r>
          </a:p>
        </p:txBody>
      </p:sp>
      <p:sp>
        <p:nvSpPr>
          <p:cNvPr id="27" name="Rectangle 26">
            <a:extLst>
              <a:ext uri="{FF2B5EF4-FFF2-40B4-BE49-F238E27FC236}">
                <a16:creationId xmlns:a16="http://schemas.microsoft.com/office/drawing/2014/main" id="{D8AD2231-726B-4AE9-9F8C-EF1C0CA9A828}"/>
              </a:ext>
            </a:extLst>
          </p:cNvPr>
          <p:cNvSpPr/>
          <p:nvPr/>
        </p:nvSpPr>
        <p:spPr>
          <a:xfrm>
            <a:off x="6293943" y="3610762"/>
            <a:ext cx="1101584"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6383B"/>
                </a:solidFill>
                <a:effectLst/>
                <a:uLnTx/>
                <a:uFillTx/>
                <a:latin typeface="SF Pro Display"/>
                <a:ea typeface="Roboto" panose="02000000000000000000" pitchFamily="2" charset="0"/>
                <a:cs typeface="Helvetica" panose="020B0604020202020204" pitchFamily="34" charset="0"/>
              </a:rPr>
              <a:t>Comprehend</a:t>
            </a:r>
          </a:p>
        </p:txBody>
      </p:sp>
      <p:sp>
        <p:nvSpPr>
          <p:cNvPr id="28" name="Rectangle 27">
            <a:extLst>
              <a:ext uri="{FF2B5EF4-FFF2-40B4-BE49-F238E27FC236}">
                <a16:creationId xmlns:a16="http://schemas.microsoft.com/office/drawing/2014/main" id="{C6188E65-BB45-425C-B987-E25C33359633}"/>
              </a:ext>
            </a:extLst>
          </p:cNvPr>
          <p:cNvSpPr/>
          <p:nvPr/>
        </p:nvSpPr>
        <p:spPr>
          <a:xfrm>
            <a:off x="6601027" y="5222044"/>
            <a:ext cx="83388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6383B"/>
                </a:solidFill>
                <a:effectLst/>
                <a:uLnTx/>
                <a:uFillTx/>
                <a:latin typeface="SF Pro Display"/>
                <a:ea typeface="Roboto" panose="02000000000000000000" pitchFamily="2" charset="0"/>
                <a:cs typeface="Helvetica" panose="020B0604020202020204" pitchFamily="34" charset="0"/>
              </a:rPr>
              <a:t>Compute</a:t>
            </a:r>
          </a:p>
        </p:txBody>
      </p:sp>
      <p:sp>
        <p:nvSpPr>
          <p:cNvPr id="29" name="Rectangle 28">
            <a:extLst>
              <a:ext uri="{FF2B5EF4-FFF2-40B4-BE49-F238E27FC236}">
                <a16:creationId xmlns:a16="http://schemas.microsoft.com/office/drawing/2014/main" id="{1F68A4C2-C4FE-4A35-9750-CAD6FF89D714}"/>
              </a:ext>
            </a:extLst>
          </p:cNvPr>
          <p:cNvSpPr/>
          <p:nvPr/>
        </p:nvSpPr>
        <p:spPr>
          <a:xfrm>
            <a:off x="11006875" y="5206630"/>
            <a:ext cx="78098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6383B"/>
                </a:solidFill>
                <a:effectLst/>
                <a:uLnTx/>
                <a:uFillTx/>
                <a:latin typeface="SF Pro Display"/>
                <a:ea typeface="Roboto" panose="02000000000000000000" pitchFamily="2" charset="0"/>
                <a:cs typeface="Helvetica" panose="020B0604020202020204" pitchFamily="34" charset="0"/>
              </a:rPr>
              <a:t>Connect</a:t>
            </a:r>
          </a:p>
        </p:txBody>
      </p:sp>
      <p:sp>
        <p:nvSpPr>
          <p:cNvPr id="30" name="Rectangle 29">
            <a:extLst>
              <a:ext uri="{FF2B5EF4-FFF2-40B4-BE49-F238E27FC236}">
                <a16:creationId xmlns:a16="http://schemas.microsoft.com/office/drawing/2014/main" id="{8CEE63A8-B126-4237-8B2C-B93A172E3331}"/>
              </a:ext>
            </a:extLst>
          </p:cNvPr>
          <p:cNvSpPr/>
          <p:nvPr/>
        </p:nvSpPr>
        <p:spPr>
          <a:xfrm>
            <a:off x="11006875" y="3601114"/>
            <a:ext cx="678391"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6383B"/>
                </a:solidFill>
                <a:effectLst/>
                <a:uLnTx/>
                <a:uFillTx/>
                <a:latin typeface="SF Pro Display"/>
                <a:ea typeface="Roboto" panose="02000000000000000000" pitchFamily="2" charset="0"/>
                <a:cs typeface="Helvetica" panose="020B0604020202020204" pitchFamily="34" charset="0"/>
              </a:rPr>
              <a:t>Collect</a:t>
            </a:r>
          </a:p>
        </p:txBody>
      </p:sp>
      <p:pic>
        <p:nvPicPr>
          <p:cNvPr id="31" name="Graphic 30">
            <a:extLst>
              <a:ext uri="{FF2B5EF4-FFF2-40B4-BE49-F238E27FC236}">
                <a16:creationId xmlns:a16="http://schemas.microsoft.com/office/drawing/2014/main" id="{15517356-ACC5-401F-9002-7A1F5EE5505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25393" y="3601114"/>
            <a:ext cx="548640" cy="434340"/>
          </a:xfrm>
          <a:prstGeom prst="rect">
            <a:avLst/>
          </a:prstGeom>
        </p:spPr>
      </p:pic>
      <p:pic>
        <p:nvPicPr>
          <p:cNvPr id="32" name="Graphic 31">
            <a:extLst>
              <a:ext uri="{FF2B5EF4-FFF2-40B4-BE49-F238E27FC236}">
                <a16:creationId xmlns:a16="http://schemas.microsoft.com/office/drawing/2014/main" id="{E3198D8A-F95F-4EEE-A779-034D9EEEAD5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98673" y="3610762"/>
            <a:ext cx="548640" cy="438912"/>
          </a:xfrm>
          <a:prstGeom prst="rect">
            <a:avLst/>
          </a:prstGeom>
        </p:spPr>
      </p:pic>
      <p:grpSp>
        <p:nvGrpSpPr>
          <p:cNvPr id="33" name="Group 32">
            <a:extLst>
              <a:ext uri="{FF2B5EF4-FFF2-40B4-BE49-F238E27FC236}">
                <a16:creationId xmlns:a16="http://schemas.microsoft.com/office/drawing/2014/main" id="{77B916BC-B1D6-4E5A-A765-7E185F210F63}"/>
              </a:ext>
            </a:extLst>
          </p:cNvPr>
          <p:cNvGrpSpPr>
            <a:grpSpLocks noChangeAspect="1"/>
          </p:cNvGrpSpPr>
          <p:nvPr/>
        </p:nvGrpSpPr>
        <p:grpSpPr>
          <a:xfrm>
            <a:off x="8884022" y="2736325"/>
            <a:ext cx="548640" cy="502835"/>
            <a:chOff x="3979681" y="3097944"/>
            <a:chExt cx="529852" cy="419029"/>
          </a:xfrm>
          <a:solidFill>
            <a:srgbClr val="2375D8"/>
          </a:solidFill>
        </p:grpSpPr>
        <p:pic>
          <p:nvPicPr>
            <p:cNvPr id="34" name="Graphic 33">
              <a:extLst>
                <a:ext uri="{FF2B5EF4-FFF2-40B4-BE49-F238E27FC236}">
                  <a16:creationId xmlns:a16="http://schemas.microsoft.com/office/drawing/2014/main" id="{216C282C-A583-4658-9C41-63966F52567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979681" y="3097944"/>
              <a:ext cx="266700" cy="266700"/>
            </a:xfrm>
            <a:prstGeom prst="rect">
              <a:avLst/>
            </a:prstGeom>
          </p:spPr>
        </p:pic>
        <p:pic>
          <p:nvPicPr>
            <p:cNvPr id="36" name="Graphic 35">
              <a:extLst>
                <a:ext uri="{FF2B5EF4-FFF2-40B4-BE49-F238E27FC236}">
                  <a16:creationId xmlns:a16="http://schemas.microsoft.com/office/drawing/2014/main" id="{934E9890-340D-4404-BAA9-FC6FABFB598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2270678">
              <a:off x="4242833" y="3250273"/>
              <a:ext cx="266700" cy="266700"/>
            </a:xfrm>
            <a:prstGeom prst="rect">
              <a:avLst/>
            </a:prstGeom>
          </p:spPr>
        </p:pic>
      </p:grpSp>
      <p:sp>
        <p:nvSpPr>
          <p:cNvPr id="7" name="Arrow: Chevron 6">
            <a:extLst>
              <a:ext uri="{FF2B5EF4-FFF2-40B4-BE49-F238E27FC236}">
                <a16:creationId xmlns:a16="http://schemas.microsoft.com/office/drawing/2014/main" id="{F0A35AE8-15F9-49BB-9FFF-FCCD1E869C03}"/>
              </a:ext>
            </a:extLst>
          </p:cNvPr>
          <p:cNvSpPr/>
          <p:nvPr/>
        </p:nvSpPr>
        <p:spPr>
          <a:xfrm rot="1941358">
            <a:off x="9814871" y="3112086"/>
            <a:ext cx="274320" cy="254149"/>
          </a:xfrm>
          <a:prstGeom prst="chevron">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6383B"/>
              </a:solidFill>
              <a:effectLst/>
              <a:uLnTx/>
              <a:uFillTx/>
              <a:latin typeface="SF Pro Display"/>
              <a:ea typeface="+mn-ea"/>
              <a:cs typeface="+mn-cs"/>
            </a:endParaRPr>
          </a:p>
        </p:txBody>
      </p:sp>
      <p:sp>
        <p:nvSpPr>
          <p:cNvPr id="38" name="Arrow: Chevron 37">
            <a:extLst>
              <a:ext uri="{FF2B5EF4-FFF2-40B4-BE49-F238E27FC236}">
                <a16:creationId xmlns:a16="http://schemas.microsoft.com/office/drawing/2014/main" id="{D5B18702-B24C-41F2-A26F-41274979CE90}"/>
              </a:ext>
            </a:extLst>
          </p:cNvPr>
          <p:cNvSpPr/>
          <p:nvPr/>
        </p:nvSpPr>
        <p:spPr>
          <a:xfrm rot="5932878">
            <a:off x="10420652" y="4370402"/>
            <a:ext cx="274320" cy="254149"/>
          </a:xfrm>
          <a:prstGeom prst="chevron">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6383B"/>
              </a:solidFill>
              <a:effectLst/>
              <a:uLnTx/>
              <a:uFillTx/>
              <a:latin typeface="SF Pro Display"/>
              <a:ea typeface="+mn-ea"/>
              <a:cs typeface="+mn-cs"/>
            </a:endParaRPr>
          </a:p>
        </p:txBody>
      </p:sp>
      <p:sp>
        <p:nvSpPr>
          <p:cNvPr id="39" name="Arrow: Chevron 38">
            <a:extLst>
              <a:ext uri="{FF2B5EF4-FFF2-40B4-BE49-F238E27FC236}">
                <a16:creationId xmlns:a16="http://schemas.microsoft.com/office/drawing/2014/main" id="{3384C4CE-FDB4-4624-BFFF-E39D153DE340}"/>
              </a:ext>
            </a:extLst>
          </p:cNvPr>
          <p:cNvSpPr/>
          <p:nvPr/>
        </p:nvSpPr>
        <p:spPr>
          <a:xfrm rot="10800000">
            <a:off x="9104056" y="5417155"/>
            <a:ext cx="274320" cy="254149"/>
          </a:xfrm>
          <a:prstGeom prst="chevron">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6383B"/>
              </a:solidFill>
              <a:effectLst/>
              <a:uLnTx/>
              <a:uFillTx/>
              <a:latin typeface="SF Pro Display"/>
              <a:ea typeface="+mn-ea"/>
              <a:cs typeface="+mn-cs"/>
            </a:endParaRPr>
          </a:p>
        </p:txBody>
      </p:sp>
      <p:sp>
        <p:nvSpPr>
          <p:cNvPr id="40" name="Arrow: Chevron 39">
            <a:extLst>
              <a:ext uri="{FF2B5EF4-FFF2-40B4-BE49-F238E27FC236}">
                <a16:creationId xmlns:a16="http://schemas.microsoft.com/office/drawing/2014/main" id="{B3497D98-2C75-4AE6-BD66-3F14816D341D}"/>
              </a:ext>
            </a:extLst>
          </p:cNvPr>
          <p:cNvSpPr/>
          <p:nvPr/>
        </p:nvSpPr>
        <p:spPr>
          <a:xfrm rot="15578395">
            <a:off x="7787264" y="4514026"/>
            <a:ext cx="274320" cy="254149"/>
          </a:xfrm>
          <a:prstGeom prst="chevron">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6383B"/>
              </a:solidFill>
              <a:effectLst/>
              <a:uLnTx/>
              <a:uFillTx/>
              <a:latin typeface="SF Pro Display"/>
              <a:ea typeface="+mn-ea"/>
              <a:cs typeface="+mn-cs"/>
            </a:endParaRPr>
          </a:p>
        </p:txBody>
      </p:sp>
      <p:sp>
        <p:nvSpPr>
          <p:cNvPr id="55" name="Arrow: Chevron 54">
            <a:extLst>
              <a:ext uri="{FF2B5EF4-FFF2-40B4-BE49-F238E27FC236}">
                <a16:creationId xmlns:a16="http://schemas.microsoft.com/office/drawing/2014/main" id="{33581535-E92C-4DDD-8DC9-9B4C6A2A72E9}"/>
              </a:ext>
            </a:extLst>
          </p:cNvPr>
          <p:cNvSpPr/>
          <p:nvPr/>
        </p:nvSpPr>
        <p:spPr>
          <a:xfrm rot="19180721">
            <a:off x="8224564" y="3169530"/>
            <a:ext cx="274320" cy="254149"/>
          </a:xfrm>
          <a:prstGeom prst="chevron">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6383B"/>
              </a:solidFill>
              <a:effectLst/>
              <a:uLnTx/>
              <a:uFillTx/>
              <a:latin typeface="SF Pro Display"/>
              <a:ea typeface="+mn-ea"/>
              <a:cs typeface="+mn-cs"/>
            </a:endParaRPr>
          </a:p>
        </p:txBody>
      </p:sp>
    </p:spTree>
    <p:extLst>
      <p:ext uri="{BB962C8B-B14F-4D97-AF65-F5344CB8AC3E}">
        <p14:creationId xmlns:p14="http://schemas.microsoft.com/office/powerpoint/2010/main" val="257154259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0D6EF70A-7E70-443B-8FC2-CF2F85672E16}"/>
              </a:ext>
            </a:extLst>
          </p:cNvPr>
          <p:cNvSpPr>
            <a:spLocks noGrp="1"/>
          </p:cNvSpPr>
          <p:nvPr>
            <p:ph type="title"/>
          </p:nvPr>
        </p:nvSpPr>
        <p:spPr/>
        <p:txBody>
          <a:bodyPr/>
          <a:lstStyle/>
          <a:p>
            <a:r>
              <a:rPr lang="en-US">
                <a:latin typeface="+mn-lt"/>
              </a:rPr>
              <a:t>Interlocking pieces defining an IoT Solution.</a:t>
            </a:r>
            <a:endParaRPr lang="en-US">
              <a:highlight>
                <a:srgbClr val="FFFF00"/>
              </a:highlight>
              <a:latin typeface="+mn-lt"/>
            </a:endParaRPr>
          </a:p>
        </p:txBody>
      </p:sp>
      <p:sp>
        <p:nvSpPr>
          <p:cNvPr id="8" name="Content Placeholder 7">
            <a:extLst>
              <a:ext uri="{FF2B5EF4-FFF2-40B4-BE49-F238E27FC236}">
                <a16:creationId xmlns:a16="http://schemas.microsoft.com/office/drawing/2014/main" id="{3847E1A8-424D-4173-A5A0-BAEBB4C77127}"/>
              </a:ext>
            </a:extLst>
          </p:cNvPr>
          <p:cNvSpPr>
            <a:spLocks noGrp="1"/>
          </p:cNvSpPr>
          <p:nvPr>
            <p:ph sz="quarter" idx="11"/>
          </p:nvPr>
        </p:nvSpPr>
        <p:spPr>
          <a:xfrm>
            <a:off x="1005840" y="2103120"/>
            <a:ext cx="4846320" cy="4114800"/>
          </a:xfrm>
        </p:spPr>
        <p:txBody>
          <a:bodyPr/>
          <a:lstStyle/>
          <a:p>
            <a:pPr>
              <a:lnSpc>
                <a:spcPct val="100000"/>
              </a:lnSpc>
              <a:spcBef>
                <a:spcPts val="0"/>
              </a:spcBef>
              <a:spcAft>
                <a:spcPts val="1200"/>
              </a:spcAft>
            </a:pPr>
            <a:r>
              <a:rPr lang="en-US" b="1">
                <a:solidFill>
                  <a:srgbClr val="36383B"/>
                </a:solidFill>
                <a:latin typeface="+mn-lt"/>
                <a:ea typeface="Roboto" panose="02000000000000000000" pitchFamily="2" charset="0"/>
                <a:cs typeface="Helvetica"/>
              </a:rPr>
              <a:t>ConsoleFlow</a:t>
            </a:r>
          </a:p>
          <a:p>
            <a:pPr>
              <a:lnSpc>
                <a:spcPct val="100000"/>
              </a:lnSpc>
              <a:spcBef>
                <a:spcPts val="0"/>
              </a:spcBef>
              <a:spcAft>
                <a:spcPts val="1200"/>
              </a:spcAft>
            </a:pPr>
            <a:r>
              <a:rPr lang="en-US" sz="1400" b="1" noProof="1">
                <a:solidFill>
                  <a:srgbClr val="848991"/>
                </a:solidFill>
                <a:latin typeface="+mn-lt"/>
                <a:ea typeface="SF Pro Text" pitchFamily="50" charset="0"/>
                <a:cs typeface="SF Pro Text" pitchFamily="50" charset="0"/>
              </a:rPr>
              <a:t>Visibility and Control in an easy </a:t>
            </a:r>
            <a:r>
              <a:rPr lang="en-US" sz="1400" b="1" u="sng" noProof="1">
                <a:solidFill>
                  <a:srgbClr val="848991"/>
                </a:solidFill>
                <a:latin typeface="+mn-lt"/>
                <a:ea typeface="SF Pro Text" pitchFamily="50" charset="0"/>
                <a:cs typeface="SF Pro Text" pitchFamily="50" charset="0"/>
              </a:rPr>
              <a:t>single pane of glass</a:t>
            </a:r>
            <a:r>
              <a:rPr lang="en-US" sz="1400" b="1" noProof="1">
                <a:solidFill>
                  <a:srgbClr val="848991"/>
                </a:solidFill>
                <a:latin typeface="+mn-lt"/>
                <a:ea typeface="SF Pro Text" pitchFamily="50" charset="0"/>
                <a:cs typeface="SF Pro Text" pitchFamily="50" charset="0"/>
              </a:rPr>
              <a:t> web app. Knowing what is happening across your deployment and having the tools to respond.</a:t>
            </a:r>
          </a:p>
          <a:p>
            <a:pPr>
              <a:lnSpc>
                <a:spcPct val="100000"/>
              </a:lnSpc>
              <a:spcBef>
                <a:spcPts val="0"/>
              </a:spcBef>
              <a:spcAft>
                <a:spcPts val="1200"/>
              </a:spcAft>
            </a:pPr>
            <a:r>
              <a:rPr lang="en-US" b="1">
                <a:solidFill>
                  <a:srgbClr val="36383B"/>
                </a:solidFill>
                <a:latin typeface="+mn-lt"/>
                <a:ea typeface="Roboto" panose="02000000000000000000" pitchFamily="2" charset="0"/>
                <a:cs typeface="Helvetica"/>
              </a:rPr>
              <a:t>Value Added Services</a:t>
            </a:r>
          </a:p>
          <a:p>
            <a:pPr lvl="0">
              <a:lnSpc>
                <a:spcPct val="100000"/>
              </a:lnSpc>
              <a:spcBef>
                <a:spcPts val="0"/>
              </a:spcBef>
              <a:spcAft>
                <a:spcPts val="1200"/>
              </a:spcAft>
              <a:defRPr/>
            </a:pPr>
            <a:r>
              <a:rPr lang="en-US" sz="1400" b="1" noProof="1">
                <a:solidFill>
                  <a:srgbClr val="848991"/>
                </a:solidFill>
                <a:latin typeface="+mn-lt"/>
                <a:ea typeface="SF Pro Text" pitchFamily="50" charset="0"/>
                <a:cs typeface="SF Pro Text" pitchFamily="50" charset="0"/>
              </a:rPr>
              <a:t>Go beyond just visibility and control by easily selecting the service you need. Provision cellular and VPN services for pick and go worldwide connectivity. Request engineering services for assistance with custom software and haredware projects.</a:t>
            </a:r>
          </a:p>
          <a:p>
            <a:pPr>
              <a:lnSpc>
                <a:spcPct val="100000"/>
              </a:lnSpc>
              <a:spcBef>
                <a:spcPts val="0"/>
              </a:spcBef>
              <a:spcAft>
                <a:spcPts val="1200"/>
              </a:spcAft>
            </a:pPr>
            <a:r>
              <a:rPr lang="en-US" b="1">
                <a:solidFill>
                  <a:srgbClr val="36383B"/>
                </a:solidFill>
                <a:latin typeface="+mn-lt"/>
                <a:ea typeface="Roboto" panose="02000000000000000000" pitchFamily="2" charset="0"/>
                <a:cs typeface="Helvetica"/>
              </a:rPr>
              <a:t>Hardware</a:t>
            </a:r>
          </a:p>
          <a:p>
            <a:pPr>
              <a:lnSpc>
                <a:spcPct val="100000"/>
              </a:lnSpc>
              <a:spcBef>
                <a:spcPts val="0"/>
              </a:spcBef>
              <a:spcAft>
                <a:spcPts val="1200"/>
              </a:spcAft>
            </a:pPr>
            <a:r>
              <a:rPr lang="en-US" sz="1400" b="1" noProof="1">
                <a:solidFill>
                  <a:srgbClr val="848991"/>
                </a:solidFill>
                <a:latin typeface="+mn-lt"/>
                <a:ea typeface="SF Pro Text" pitchFamily="50" charset="0"/>
                <a:cs typeface="SF Pro Text" pitchFamily="50" charset="0"/>
              </a:rPr>
              <a:t>No solution is complete without matching hardware to achieve your specific requirements and real-world applicabiity.</a:t>
            </a:r>
          </a:p>
        </p:txBody>
      </p:sp>
      <p:sp>
        <p:nvSpPr>
          <p:cNvPr id="11" name="Content Placeholder 2">
            <a:extLst>
              <a:ext uri="{FF2B5EF4-FFF2-40B4-BE49-F238E27FC236}">
                <a16:creationId xmlns:a16="http://schemas.microsoft.com/office/drawing/2014/main" id="{1897224B-7DC1-4711-B317-9534F41B2360}"/>
              </a:ext>
            </a:extLst>
          </p:cNvPr>
          <p:cNvSpPr txBox="1">
            <a:spLocks/>
          </p:cNvSpPr>
          <p:nvPr/>
        </p:nvSpPr>
        <p:spPr>
          <a:xfrm>
            <a:off x="7865214" y="5854249"/>
            <a:ext cx="2100371" cy="40898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000" kern="1200">
                <a:solidFill>
                  <a:schemeClr val="tx1">
                    <a:lumMod val="75000"/>
                    <a:lumOff val="25000"/>
                  </a:schemeClr>
                </a:solidFill>
                <a:latin typeface="SF Pro Display" panose="00000500000000000000" pitchFamily="2" charset="0"/>
                <a:ea typeface="SF Pro Display" panose="00000500000000000000" pitchFamily="2" charset="0"/>
                <a:cs typeface="Arial" charset="0"/>
              </a:defRPr>
            </a:lvl1pPr>
            <a:lvl2pPr marL="457200" indent="0" algn="l" defTabSz="914400" rtl="0" eaLnBrk="1" latinLnBrk="0" hangingPunct="1">
              <a:lnSpc>
                <a:spcPct val="90000"/>
              </a:lnSpc>
              <a:spcBef>
                <a:spcPts val="500"/>
              </a:spcBef>
              <a:buFont typeface="Arial"/>
              <a:buNone/>
              <a:defRPr sz="1800" kern="1200">
                <a:solidFill>
                  <a:schemeClr val="tx1">
                    <a:lumMod val="75000"/>
                    <a:lumOff val="25000"/>
                  </a:schemeClr>
                </a:solidFill>
                <a:latin typeface="SF Pro Display" panose="00000500000000000000" pitchFamily="2" charset="0"/>
                <a:ea typeface="SF Pro Display" panose="00000500000000000000" pitchFamily="2" charset="0"/>
                <a:cs typeface="Arial" charset="0"/>
              </a:defRPr>
            </a:lvl2pPr>
            <a:lvl3pPr marL="914400" indent="0" algn="l" defTabSz="914400" rtl="0" eaLnBrk="1" latinLnBrk="0" hangingPunct="1">
              <a:lnSpc>
                <a:spcPct val="90000"/>
              </a:lnSpc>
              <a:spcBef>
                <a:spcPts val="500"/>
              </a:spcBef>
              <a:buFont typeface="Arial"/>
              <a:buNone/>
              <a:defRPr sz="1600" kern="1200">
                <a:solidFill>
                  <a:schemeClr val="tx1">
                    <a:lumMod val="75000"/>
                    <a:lumOff val="25000"/>
                  </a:schemeClr>
                </a:solidFill>
                <a:latin typeface="SF Pro Display" panose="00000500000000000000" pitchFamily="2" charset="0"/>
                <a:ea typeface="SF Pro Display" panose="00000500000000000000" pitchFamily="2" charset="0"/>
                <a:cs typeface="Arial" charset="0"/>
              </a:defRPr>
            </a:lvl3pPr>
            <a:lvl4pPr marL="1371600" indent="0" algn="l" defTabSz="914400" rtl="0" eaLnBrk="1" latinLnBrk="0" hangingPunct="1">
              <a:lnSpc>
                <a:spcPct val="90000"/>
              </a:lnSpc>
              <a:spcBef>
                <a:spcPts val="500"/>
              </a:spcBef>
              <a:buFont typeface="Arial"/>
              <a:buNone/>
              <a:defRPr sz="1400" kern="1200">
                <a:solidFill>
                  <a:schemeClr val="tx1">
                    <a:lumMod val="75000"/>
                    <a:lumOff val="25000"/>
                  </a:schemeClr>
                </a:solidFill>
                <a:latin typeface="SF Pro Display" panose="00000500000000000000" pitchFamily="2" charset="0"/>
                <a:ea typeface="SF Pro Display" panose="00000500000000000000" pitchFamily="2" charset="0"/>
                <a:cs typeface="Arial" charset="0"/>
              </a:defRPr>
            </a:lvl4pPr>
            <a:lvl5pPr marL="1828800" indent="0" algn="l" defTabSz="914400" rtl="0" eaLnBrk="1" latinLnBrk="0" hangingPunct="1">
              <a:lnSpc>
                <a:spcPct val="90000"/>
              </a:lnSpc>
              <a:spcBef>
                <a:spcPts val="500"/>
              </a:spcBef>
              <a:buFont typeface="Arial"/>
              <a:buNone/>
              <a:defRPr sz="1200" kern="1200">
                <a:solidFill>
                  <a:schemeClr val="tx1">
                    <a:lumMod val="75000"/>
                    <a:lumOff val="25000"/>
                  </a:schemeClr>
                </a:solidFill>
                <a:latin typeface="SF Pro Display" panose="00000500000000000000" pitchFamily="2" charset="0"/>
                <a:ea typeface="SF Pro Display" panose="00000500000000000000" pitchFamily="2"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Arial"/>
              <a:buNone/>
              <a:tabLst/>
              <a:defRPr/>
            </a:pPr>
            <a:r>
              <a:rPr kumimoji="0" lang="en-US" sz="1400" b="1" i="0" u="none" strike="noStrike" kern="1200" cap="none" spc="0" normalizeH="0" baseline="0" noProof="0">
                <a:ln>
                  <a:noFill/>
                </a:ln>
                <a:solidFill>
                  <a:srgbClr val="36383B">
                    <a:lumMod val="75000"/>
                    <a:lumOff val="25000"/>
                  </a:srgbClr>
                </a:solidFill>
                <a:effectLst/>
                <a:uLnTx/>
                <a:uFillTx/>
                <a:latin typeface="SF Pro Display" panose="00000500000000000000" pitchFamily="2" charset="0"/>
                <a:ea typeface="SF Pro Display" panose="00000500000000000000" pitchFamily="2" charset="0"/>
                <a:cs typeface="Arial" charset="0"/>
              </a:rPr>
              <a:t>Our Approach</a:t>
            </a:r>
            <a:endParaRPr kumimoji="0" lang="en-US" sz="1400" b="0" i="0" u="none" strike="noStrike" kern="1200" cap="none" spc="0" normalizeH="0" baseline="0" noProof="0">
              <a:ln>
                <a:noFill/>
              </a:ln>
              <a:solidFill>
                <a:srgbClr val="36383B">
                  <a:lumMod val="75000"/>
                  <a:lumOff val="25000"/>
                </a:srgbClr>
              </a:solidFill>
              <a:effectLst/>
              <a:uLnTx/>
              <a:uFillTx/>
              <a:latin typeface="SF Pro Display" panose="00000500000000000000" pitchFamily="2" charset="0"/>
              <a:ea typeface="SF Pro Display" panose="00000500000000000000" pitchFamily="2" charset="0"/>
              <a:cs typeface="Arial" charset="0"/>
            </a:endParaRPr>
          </a:p>
        </p:txBody>
      </p:sp>
      <p:pic>
        <p:nvPicPr>
          <p:cNvPr id="2" name="Picture 1">
            <a:extLst>
              <a:ext uri="{FF2B5EF4-FFF2-40B4-BE49-F238E27FC236}">
                <a16:creationId xmlns:a16="http://schemas.microsoft.com/office/drawing/2014/main" id="{E4909B71-B08A-46FE-ADF2-F67444873E4E}"/>
              </a:ext>
            </a:extLst>
          </p:cNvPr>
          <p:cNvPicPr>
            <a:picLocks noChangeAspect="1"/>
          </p:cNvPicPr>
          <p:nvPr/>
        </p:nvPicPr>
        <p:blipFill>
          <a:blip r:embed="rId3"/>
          <a:stretch>
            <a:fillRect/>
          </a:stretch>
        </p:blipFill>
        <p:spPr>
          <a:xfrm>
            <a:off x="6858000" y="2011680"/>
            <a:ext cx="4114800" cy="4162807"/>
          </a:xfrm>
          <a:prstGeom prst="rect">
            <a:avLst/>
          </a:prstGeom>
        </p:spPr>
      </p:pic>
    </p:spTree>
    <p:extLst>
      <p:ext uri="{BB962C8B-B14F-4D97-AF65-F5344CB8AC3E}">
        <p14:creationId xmlns:p14="http://schemas.microsoft.com/office/powerpoint/2010/main" val="143968339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0D6EF70A-7E70-443B-8FC2-CF2F85672E16}"/>
              </a:ext>
            </a:extLst>
          </p:cNvPr>
          <p:cNvSpPr>
            <a:spLocks noGrp="1"/>
          </p:cNvSpPr>
          <p:nvPr>
            <p:ph type="title"/>
          </p:nvPr>
        </p:nvSpPr>
        <p:spPr/>
        <p:txBody>
          <a:bodyPr/>
          <a:lstStyle/>
          <a:p>
            <a:r>
              <a:rPr lang="en-US">
                <a:latin typeface="+mn-lt"/>
              </a:rPr>
              <a:t>An IoT Solution Applied</a:t>
            </a:r>
          </a:p>
        </p:txBody>
      </p:sp>
      <p:sp>
        <p:nvSpPr>
          <p:cNvPr id="9" name="Text Placeholder 8">
            <a:extLst>
              <a:ext uri="{FF2B5EF4-FFF2-40B4-BE49-F238E27FC236}">
                <a16:creationId xmlns:a16="http://schemas.microsoft.com/office/drawing/2014/main" id="{9DD0F6A2-DA6F-4BF5-A608-72E261E538AB}"/>
              </a:ext>
            </a:extLst>
          </p:cNvPr>
          <p:cNvSpPr>
            <a:spLocks noGrp="1"/>
          </p:cNvSpPr>
          <p:nvPr>
            <p:ph type="body" sz="quarter" idx="12"/>
          </p:nvPr>
        </p:nvSpPr>
        <p:spPr/>
        <p:txBody>
          <a:bodyPr/>
          <a:lstStyle/>
          <a:p>
            <a:r>
              <a:rPr lang="en-US"/>
              <a:t>The customer success is everything.</a:t>
            </a:r>
          </a:p>
        </p:txBody>
      </p:sp>
      <p:sp>
        <p:nvSpPr>
          <p:cNvPr id="2" name="Content Placeholder 1">
            <a:extLst>
              <a:ext uri="{FF2B5EF4-FFF2-40B4-BE49-F238E27FC236}">
                <a16:creationId xmlns:a16="http://schemas.microsoft.com/office/drawing/2014/main" id="{674772B0-9B47-4D04-8EEA-2FEE1B299A92}"/>
              </a:ext>
            </a:extLst>
          </p:cNvPr>
          <p:cNvSpPr>
            <a:spLocks noGrp="1"/>
          </p:cNvSpPr>
          <p:nvPr>
            <p:ph sz="quarter" idx="13"/>
          </p:nvPr>
        </p:nvSpPr>
        <p:spPr/>
        <p:txBody>
          <a:bodyPr/>
          <a:lstStyle/>
          <a:p>
            <a:pPr>
              <a:lnSpc>
                <a:spcPct val="100000"/>
              </a:lnSpc>
              <a:spcBef>
                <a:spcPts val="0"/>
              </a:spcBef>
              <a:spcAft>
                <a:spcPts val="600"/>
              </a:spcAft>
            </a:pPr>
            <a:r>
              <a:rPr lang="en-US" sz="2000" b="1">
                <a:solidFill>
                  <a:srgbClr val="848991"/>
                </a:solidFill>
                <a:latin typeface="+mn-lt"/>
                <a:cs typeface="Helvetica"/>
              </a:rPr>
              <a:t>Our experience with </a:t>
            </a:r>
            <a:r>
              <a:rPr lang="en-US" sz="2000" b="1">
                <a:solidFill>
                  <a:srgbClr val="36383B"/>
                </a:solidFill>
                <a:latin typeface="+mn-lt"/>
                <a:cs typeface="Helvetica"/>
              </a:rPr>
              <a:t>thousands</a:t>
            </a:r>
            <a:r>
              <a:rPr lang="en-US" sz="2000" b="1">
                <a:solidFill>
                  <a:srgbClr val="848991"/>
                </a:solidFill>
                <a:latin typeface="+mn-lt"/>
                <a:cs typeface="Helvetica"/>
              </a:rPr>
              <a:t> of global blue-chip </a:t>
            </a:r>
            <a:r>
              <a:rPr lang="en-US" sz="2000" b="1">
                <a:solidFill>
                  <a:srgbClr val="36383B"/>
                </a:solidFill>
                <a:latin typeface="+mn-lt"/>
                <a:cs typeface="Helvetica"/>
              </a:rPr>
              <a:t>customers</a:t>
            </a:r>
            <a:r>
              <a:rPr lang="en-US" sz="2000" b="1">
                <a:solidFill>
                  <a:srgbClr val="848991"/>
                </a:solidFill>
                <a:latin typeface="+mn-lt"/>
                <a:cs typeface="Helvetica"/>
              </a:rPr>
              <a:t> across </a:t>
            </a:r>
            <a:r>
              <a:rPr lang="en-US" sz="2000" b="1">
                <a:solidFill>
                  <a:srgbClr val="6A6A6A"/>
                </a:solidFill>
                <a:latin typeface="+mn-lt"/>
                <a:cs typeface="Helvetica"/>
              </a:rPr>
              <a:t>many</a:t>
            </a:r>
            <a:r>
              <a:rPr lang="en-US" sz="2000" b="1">
                <a:solidFill>
                  <a:srgbClr val="848991"/>
                </a:solidFill>
                <a:latin typeface="+mn-lt"/>
                <a:cs typeface="Helvetica"/>
              </a:rPr>
              <a:t> vertical markets, </a:t>
            </a:r>
            <a:r>
              <a:rPr lang="en-US" sz="2000" b="1">
                <a:solidFill>
                  <a:srgbClr val="36383B"/>
                </a:solidFill>
                <a:latin typeface="+mn-lt"/>
                <a:cs typeface="Helvetica"/>
              </a:rPr>
              <a:t>enables us to tailor</a:t>
            </a:r>
            <a:r>
              <a:rPr lang="en-US" sz="2000" b="1">
                <a:solidFill>
                  <a:srgbClr val="848991"/>
                </a:solidFill>
                <a:latin typeface="+mn-lt"/>
                <a:cs typeface="Helvetica"/>
              </a:rPr>
              <a:t> the right </a:t>
            </a:r>
            <a:r>
              <a:rPr lang="en-US" sz="2000" b="1">
                <a:solidFill>
                  <a:srgbClr val="36383B"/>
                </a:solidFill>
                <a:latin typeface="+mn-lt"/>
                <a:cs typeface="Helvetica"/>
              </a:rPr>
              <a:t>technical solution,</a:t>
            </a:r>
            <a:r>
              <a:rPr lang="en-US" sz="2000" b="1">
                <a:solidFill>
                  <a:srgbClr val="848991"/>
                </a:solidFill>
                <a:latin typeface="+mn-lt"/>
                <a:cs typeface="Helvetica"/>
              </a:rPr>
              <a:t> delivering to the customer’s business</a:t>
            </a:r>
            <a:r>
              <a:rPr lang="en-US" sz="2000" b="1">
                <a:solidFill>
                  <a:srgbClr val="36383B"/>
                </a:solidFill>
                <a:latin typeface="+mn-lt"/>
                <a:cs typeface="Helvetica"/>
              </a:rPr>
              <a:t> requirements, </a:t>
            </a:r>
            <a:r>
              <a:rPr lang="en-US" sz="2000" b="1">
                <a:solidFill>
                  <a:srgbClr val="848991"/>
                </a:solidFill>
                <a:latin typeface="+mn-lt"/>
                <a:cs typeface="Helvetica"/>
              </a:rPr>
              <a:t>generating</a:t>
            </a:r>
            <a:r>
              <a:rPr lang="en-US" sz="2000" b="1">
                <a:solidFill>
                  <a:srgbClr val="36383B"/>
                </a:solidFill>
                <a:latin typeface="+mn-lt"/>
                <a:cs typeface="Helvetica"/>
              </a:rPr>
              <a:t> </a:t>
            </a:r>
            <a:r>
              <a:rPr lang="en-US" sz="2000" b="1">
                <a:solidFill>
                  <a:srgbClr val="848991"/>
                </a:solidFill>
                <a:latin typeface="+mn-lt"/>
                <a:cs typeface="Helvetica"/>
              </a:rPr>
              <a:t>successful </a:t>
            </a:r>
            <a:r>
              <a:rPr lang="en-US" sz="2000" b="1">
                <a:solidFill>
                  <a:srgbClr val="36383B"/>
                </a:solidFill>
                <a:latin typeface="+mn-lt"/>
                <a:cs typeface="Helvetica"/>
              </a:rPr>
              <a:t>outcomes</a:t>
            </a:r>
            <a:r>
              <a:rPr lang="en-US" sz="2000" b="1">
                <a:solidFill>
                  <a:srgbClr val="848991"/>
                </a:solidFill>
                <a:latin typeface="+mn-lt"/>
                <a:cs typeface="Helvetica"/>
              </a:rPr>
              <a:t>.</a:t>
            </a:r>
          </a:p>
        </p:txBody>
      </p:sp>
      <p:pic>
        <p:nvPicPr>
          <p:cNvPr id="3" name="Picture 2">
            <a:extLst>
              <a:ext uri="{FF2B5EF4-FFF2-40B4-BE49-F238E27FC236}">
                <a16:creationId xmlns:a16="http://schemas.microsoft.com/office/drawing/2014/main" id="{08384D08-B792-4EFD-847B-4E1DB3084137}"/>
              </a:ext>
            </a:extLst>
          </p:cNvPr>
          <p:cNvPicPr>
            <a:picLocks noChangeAspect="1"/>
          </p:cNvPicPr>
          <p:nvPr/>
        </p:nvPicPr>
        <p:blipFill>
          <a:blip r:embed="rId3"/>
          <a:stretch>
            <a:fillRect/>
          </a:stretch>
        </p:blipFill>
        <p:spPr>
          <a:xfrm>
            <a:off x="6858000" y="2015654"/>
            <a:ext cx="4114800" cy="4162807"/>
          </a:xfrm>
          <a:prstGeom prst="rect">
            <a:avLst/>
          </a:prstGeom>
        </p:spPr>
      </p:pic>
    </p:spTree>
    <p:extLst>
      <p:ext uri="{BB962C8B-B14F-4D97-AF65-F5344CB8AC3E}">
        <p14:creationId xmlns:p14="http://schemas.microsoft.com/office/powerpoint/2010/main" val="407010134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8C642-6A4F-40FD-ACE6-77C6A47708E2}"/>
              </a:ext>
            </a:extLst>
          </p:cNvPr>
          <p:cNvSpPr>
            <a:spLocks noGrp="1"/>
          </p:cNvSpPr>
          <p:nvPr>
            <p:ph type="title"/>
          </p:nvPr>
        </p:nvSpPr>
        <p:spPr/>
        <p:txBody>
          <a:bodyPr/>
          <a:lstStyle/>
          <a:p>
            <a:r>
              <a:rPr lang="en-US"/>
              <a:t>Connectivity Services Options</a:t>
            </a:r>
          </a:p>
        </p:txBody>
      </p:sp>
      <p:grpSp>
        <p:nvGrpSpPr>
          <p:cNvPr id="47" name="Group 46">
            <a:extLst>
              <a:ext uri="{FF2B5EF4-FFF2-40B4-BE49-F238E27FC236}">
                <a16:creationId xmlns:a16="http://schemas.microsoft.com/office/drawing/2014/main" id="{D6516155-A49D-4371-A6ED-FE9BA4CA9A7A}"/>
              </a:ext>
            </a:extLst>
          </p:cNvPr>
          <p:cNvGrpSpPr/>
          <p:nvPr/>
        </p:nvGrpSpPr>
        <p:grpSpPr>
          <a:xfrm>
            <a:off x="1371600" y="1828800"/>
            <a:ext cx="10499371" cy="3198162"/>
            <a:chOff x="1371600" y="2651760"/>
            <a:chExt cx="10499371" cy="3198162"/>
          </a:xfrm>
        </p:grpSpPr>
        <p:grpSp>
          <p:nvGrpSpPr>
            <p:cNvPr id="20" name="Group 19">
              <a:extLst>
                <a:ext uri="{FF2B5EF4-FFF2-40B4-BE49-F238E27FC236}">
                  <a16:creationId xmlns:a16="http://schemas.microsoft.com/office/drawing/2014/main" id="{1167C13F-A263-491B-BFC8-7CCDE5971F6F}"/>
                </a:ext>
              </a:extLst>
            </p:cNvPr>
            <p:cNvGrpSpPr/>
            <p:nvPr/>
          </p:nvGrpSpPr>
          <p:grpSpPr>
            <a:xfrm>
              <a:off x="4363680" y="2743199"/>
              <a:ext cx="3847109" cy="2926080"/>
              <a:chOff x="4363680" y="3279455"/>
              <a:chExt cx="3847109" cy="2333625"/>
            </a:xfrm>
          </p:grpSpPr>
          <p:pic>
            <p:nvPicPr>
              <p:cNvPr id="9" name="Graphic 8">
                <a:extLst>
                  <a:ext uri="{FF2B5EF4-FFF2-40B4-BE49-F238E27FC236}">
                    <a16:creationId xmlns:a16="http://schemas.microsoft.com/office/drawing/2014/main" id="{DA485D30-66B8-45F2-89E1-E5A47FDB4D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63680" y="3279455"/>
                <a:ext cx="9525" cy="2333625"/>
              </a:xfrm>
              <a:prstGeom prst="rect">
                <a:avLst/>
              </a:prstGeom>
            </p:spPr>
          </p:pic>
          <p:pic>
            <p:nvPicPr>
              <p:cNvPr id="10" name="Graphic 9">
                <a:extLst>
                  <a:ext uri="{FF2B5EF4-FFF2-40B4-BE49-F238E27FC236}">
                    <a16:creationId xmlns:a16="http://schemas.microsoft.com/office/drawing/2014/main" id="{7C80B8A6-EDC0-4534-ABC6-05A07C7EFA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01264" y="3279455"/>
                <a:ext cx="9525" cy="2333625"/>
              </a:xfrm>
              <a:prstGeom prst="rect">
                <a:avLst/>
              </a:prstGeom>
            </p:spPr>
          </p:pic>
        </p:grpSp>
        <p:grpSp>
          <p:nvGrpSpPr>
            <p:cNvPr id="17" name="Group 16">
              <a:extLst>
                <a:ext uri="{FF2B5EF4-FFF2-40B4-BE49-F238E27FC236}">
                  <a16:creationId xmlns:a16="http://schemas.microsoft.com/office/drawing/2014/main" id="{C0BDD9CA-3BCF-41CE-A2B9-9653EA31366E}"/>
                </a:ext>
              </a:extLst>
            </p:cNvPr>
            <p:cNvGrpSpPr/>
            <p:nvPr/>
          </p:nvGrpSpPr>
          <p:grpSpPr>
            <a:xfrm>
              <a:off x="1371600" y="2651760"/>
              <a:ext cx="2787324" cy="3093108"/>
              <a:chOff x="2143128" y="2651760"/>
              <a:chExt cx="2787324" cy="3093108"/>
            </a:xfrm>
          </p:grpSpPr>
          <p:pic>
            <p:nvPicPr>
              <p:cNvPr id="26" name="Picture 25" descr="A picture containing window, building, drawing&#10;&#10;Description automatically generated">
                <a:extLst>
                  <a:ext uri="{FF2B5EF4-FFF2-40B4-BE49-F238E27FC236}">
                    <a16:creationId xmlns:a16="http://schemas.microsoft.com/office/drawing/2014/main" id="{DADE956A-D00E-4D28-AF8D-4183C5867ABA}"/>
                  </a:ext>
                </a:extLst>
              </p:cNvPr>
              <p:cNvPicPr>
                <a:picLocks noChangeAspect="1"/>
              </p:cNvPicPr>
              <p:nvPr/>
            </p:nvPicPr>
            <p:blipFill>
              <a:blip r:embed="rId5"/>
              <a:stretch>
                <a:fillRect/>
              </a:stretch>
            </p:blipFill>
            <p:spPr>
              <a:xfrm>
                <a:off x="2143128" y="2651760"/>
                <a:ext cx="1141765" cy="1097280"/>
              </a:xfrm>
              <a:prstGeom prst="rect">
                <a:avLst/>
              </a:prstGeom>
            </p:spPr>
          </p:pic>
          <p:sp>
            <p:nvSpPr>
              <p:cNvPr id="28" name="TextBox 27">
                <a:extLst>
                  <a:ext uri="{FF2B5EF4-FFF2-40B4-BE49-F238E27FC236}">
                    <a16:creationId xmlns:a16="http://schemas.microsoft.com/office/drawing/2014/main" id="{6EC8A4E2-3284-4E80-995A-71DE1932A4D5}"/>
                  </a:ext>
                </a:extLst>
              </p:cNvPr>
              <p:cNvSpPr txBox="1"/>
              <p:nvPr/>
            </p:nvSpPr>
            <p:spPr>
              <a:xfrm>
                <a:off x="2143128" y="5013348"/>
                <a:ext cx="2787324" cy="731520"/>
              </a:xfrm>
              <a:prstGeom prst="rect">
                <a:avLst/>
              </a:prstGeom>
              <a:noFill/>
            </p:spPr>
            <p:txBody>
              <a:bodyPr wrap="square" lIns="0" rIns="0" anchor="t">
                <a:noAutofit/>
              </a:bodyPr>
              <a:lstStyle/>
              <a:p>
                <a:r>
                  <a:rPr lang="en-US" sz="1600">
                    <a:solidFill>
                      <a:srgbClr val="666666"/>
                    </a:solidFill>
                  </a:rPr>
                  <a:t>Multi-network redundancy for </a:t>
                </a:r>
              </a:p>
              <a:p>
                <a:r>
                  <a:rPr lang="en-US" sz="1600">
                    <a:solidFill>
                      <a:srgbClr val="666666"/>
                    </a:solidFill>
                  </a:rPr>
                  <a:t>your mission-critical apps.</a:t>
                </a:r>
                <a:endParaRPr kumimoji="0" lang="en-US" b="1" i="0" u="none" strike="noStrike" kern="1200" cap="none" spc="0" normalizeH="0" baseline="0" noProof="0">
                  <a:ln>
                    <a:noFill/>
                  </a:ln>
                  <a:solidFill>
                    <a:srgbClr val="36383B"/>
                  </a:solidFill>
                  <a:effectLst/>
                  <a:uLnTx/>
                  <a:uFillTx/>
                  <a:ea typeface="+mn-ea"/>
                  <a:cs typeface="+mn-cs"/>
                </a:endParaRPr>
              </a:p>
            </p:txBody>
          </p:sp>
          <p:pic>
            <p:nvPicPr>
              <p:cNvPr id="8" name="Graphic 7">
                <a:extLst>
                  <a:ext uri="{FF2B5EF4-FFF2-40B4-BE49-F238E27FC236}">
                    <a16:creationId xmlns:a16="http://schemas.microsoft.com/office/drawing/2014/main" id="{DDCF844D-7A47-43B6-963D-4700F542F4E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43128" y="4022246"/>
                <a:ext cx="1097280" cy="27094"/>
              </a:xfrm>
              <a:prstGeom prst="rect">
                <a:avLst/>
              </a:prstGeom>
            </p:spPr>
          </p:pic>
          <p:pic>
            <p:nvPicPr>
              <p:cNvPr id="11" name="Graphic 10">
                <a:extLst>
                  <a:ext uri="{FF2B5EF4-FFF2-40B4-BE49-F238E27FC236}">
                    <a16:creationId xmlns:a16="http://schemas.microsoft.com/office/drawing/2014/main" id="{0AA049FF-EBBC-443E-9536-A5800519C6C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43128" y="4376735"/>
                <a:ext cx="2286000" cy="309218"/>
              </a:xfrm>
              <a:prstGeom prst="rect">
                <a:avLst/>
              </a:prstGeom>
            </p:spPr>
          </p:pic>
        </p:grpSp>
        <p:grpSp>
          <p:nvGrpSpPr>
            <p:cNvPr id="19" name="Group 18">
              <a:extLst>
                <a:ext uri="{FF2B5EF4-FFF2-40B4-BE49-F238E27FC236}">
                  <a16:creationId xmlns:a16="http://schemas.microsoft.com/office/drawing/2014/main" id="{843269F5-5079-40D2-9DF7-F183F2BAACB6}"/>
                </a:ext>
              </a:extLst>
            </p:cNvPr>
            <p:cNvGrpSpPr/>
            <p:nvPr/>
          </p:nvGrpSpPr>
          <p:grpSpPr>
            <a:xfrm>
              <a:off x="5079285" y="2651760"/>
              <a:ext cx="2961473" cy="3198162"/>
              <a:chOff x="5486400" y="2651760"/>
              <a:chExt cx="2961473" cy="3198162"/>
            </a:xfrm>
          </p:grpSpPr>
          <p:pic>
            <p:nvPicPr>
              <p:cNvPr id="22" name="Picture 21" descr="A picture containing drawing, window&#10;&#10;Description automatically generated">
                <a:extLst>
                  <a:ext uri="{FF2B5EF4-FFF2-40B4-BE49-F238E27FC236}">
                    <a16:creationId xmlns:a16="http://schemas.microsoft.com/office/drawing/2014/main" id="{CD5CBE61-720D-4F7E-B7BD-DA684ACE3B7E}"/>
                  </a:ext>
                </a:extLst>
              </p:cNvPr>
              <p:cNvPicPr>
                <a:picLocks noChangeAspect="1"/>
              </p:cNvPicPr>
              <p:nvPr/>
            </p:nvPicPr>
            <p:blipFill>
              <a:blip r:embed="rId10"/>
              <a:stretch>
                <a:fillRect/>
              </a:stretch>
            </p:blipFill>
            <p:spPr>
              <a:xfrm>
                <a:off x="5486400" y="2651760"/>
                <a:ext cx="1276427" cy="1097280"/>
              </a:xfrm>
              <a:prstGeom prst="rect">
                <a:avLst/>
              </a:prstGeom>
            </p:spPr>
          </p:pic>
          <p:sp>
            <p:nvSpPr>
              <p:cNvPr id="23" name="TextBox 22">
                <a:extLst>
                  <a:ext uri="{FF2B5EF4-FFF2-40B4-BE49-F238E27FC236}">
                    <a16:creationId xmlns:a16="http://schemas.microsoft.com/office/drawing/2014/main" id="{3BF9D12B-0094-45DA-B400-D36AA4750304}"/>
                  </a:ext>
                </a:extLst>
              </p:cNvPr>
              <p:cNvSpPr txBox="1"/>
              <p:nvPr/>
            </p:nvSpPr>
            <p:spPr>
              <a:xfrm>
                <a:off x="5486400" y="5026963"/>
                <a:ext cx="2961473" cy="822959"/>
              </a:xfrm>
              <a:prstGeom prst="rect">
                <a:avLst/>
              </a:prstGeom>
              <a:noFill/>
            </p:spPr>
            <p:txBody>
              <a:bodyPr wrap="square" lIns="0" anchor="t">
                <a:noAutofit/>
              </a:bodyPr>
              <a:lstStyle/>
              <a:p>
                <a:r>
                  <a:rPr lang="en-US" sz="1600">
                    <a:solidFill>
                      <a:srgbClr val="666666"/>
                    </a:solidFill>
                  </a:rPr>
                  <a:t>The best North American </a:t>
                </a:r>
              </a:p>
              <a:p>
                <a:r>
                  <a:rPr lang="en-US" sz="1600">
                    <a:solidFill>
                      <a:srgbClr val="666666"/>
                    </a:solidFill>
                  </a:rPr>
                  <a:t>coverage and performance.</a:t>
                </a:r>
                <a:endParaRPr kumimoji="0" lang="en-US" b="1" i="0" u="none" strike="noStrike" kern="1200" cap="none" spc="0" normalizeH="0" baseline="0" noProof="0">
                  <a:ln>
                    <a:noFill/>
                  </a:ln>
                  <a:solidFill>
                    <a:srgbClr val="36383B"/>
                  </a:solidFill>
                  <a:effectLst/>
                  <a:uLnTx/>
                  <a:uFillTx/>
                  <a:ea typeface="+mn-ea"/>
                  <a:cs typeface="+mn-cs"/>
                </a:endParaRPr>
              </a:p>
            </p:txBody>
          </p:sp>
          <p:pic>
            <p:nvPicPr>
              <p:cNvPr id="12" name="Graphic 11">
                <a:extLst>
                  <a:ext uri="{FF2B5EF4-FFF2-40B4-BE49-F238E27FC236}">
                    <a16:creationId xmlns:a16="http://schemas.microsoft.com/office/drawing/2014/main" id="{D17638BC-1EDB-42E4-9A6A-9E11E989B4E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86400" y="3998503"/>
                <a:ext cx="1097280" cy="27094"/>
              </a:xfrm>
              <a:prstGeom prst="rect">
                <a:avLst/>
              </a:prstGeom>
            </p:spPr>
          </p:pic>
          <p:pic>
            <p:nvPicPr>
              <p:cNvPr id="14" name="Graphic 13">
                <a:extLst>
                  <a:ext uri="{FF2B5EF4-FFF2-40B4-BE49-F238E27FC236}">
                    <a16:creationId xmlns:a16="http://schemas.microsoft.com/office/drawing/2014/main" id="{76C48BA0-F5E0-42A2-BE30-97B2B7389E3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486400" y="4376735"/>
                <a:ext cx="2286000" cy="303355"/>
              </a:xfrm>
              <a:prstGeom prst="rect">
                <a:avLst/>
              </a:prstGeom>
            </p:spPr>
          </p:pic>
        </p:grpSp>
        <p:grpSp>
          <p:nvGrpSpPr>
            <p:cNvPr id="18" name="Group 17">
              <a:extLst>
                <a:ext uri="{FF2B5EF4-FFF2-40B4-BE49-F238E27FC236}">
                  <a16:creationId xmlns:a16="http://schemas.microsoft.com/office/drawing/2014/main" id="{EAD89746-3878-407F-BE69-C0B1D8E37247}"/>
                </a:ext>
              </a:extLst>
            </p:cNvPr>
            <p:cNvGrpSpPr/>
            <p:nvPr/>
          </p:nvGrpSpPr>
          <p:grpSpPr>
            <a:xfrm>
              <a:off x="8921632" y="2651760"/>
              <a:ext cx="2949339" cy="3112432"/>
              <a:chOff x="8961120" y="2651760"/>
              <a:chExt cx="2949339" cy="3112432"/>
            </a:xfrm>
          </p:grpSpPr>
          <p:sp>
            <p:nvSpPr>
              <p:cNvPr id="32" name="TextBox 31">
                <a:extLst>
                  <a:ext uri="{FF2B5EF4-FFF2-40B4-BE49-F238E27FC236}">
                    <a16:creationId xmlns:a16="http://schemas.microsoft.com/office/drawing/2014/main" id="{C5BC4F21-531B-4DF5-8B6A-6D21FC00F0EE}"/>
                  </a:ext>
                </a:extLst>
              </p:cNvPr>
              <p:cNvSpPr txBox="1"/>
              <p:nvPr/>
            </p:nvSpPr>
            <p:spPr>
              <a:xfrm>
                <a:off x="8961120" y="5011718"/>
                <a:ext cx="2949339" cy="752474"/>
              </a:xfrm>
              <a:prstGeom prst="rect">
                <a:avLst/>
              </a:prstGeom>
              <a:noFill/>
            </p:spPr>
            <p:txBody>
              <a:bodyPr wrap="square" lIns="0" anchor="t">
                <a:noAutofit/>
              </a:bodyPr>
              <a:lstStyle/>
              <a:p>
                <a:r>
                  <a:rPr lang="en-US" sz="1600">
                    <a:solidFill>
                      <a:srgbClr val="666666"/>
                    </a:solidFill>
                  </a:rPr>
                  <a:t>Secure IoT endpoint </a:t>
                </a:r>
              </a:p>
              <a:p>
                <a:r>
                  <a:rPr lang="en-US" sz="1600">
                    <a:solidFill>
                      <a:srgbClr val="666666"/>
                    </a:solidFill>
                  </a:rPr>
                  <a:t>connections and data.</a:t>
                </a:r>
                <a:endParaRPr kumimoji="0" lang="en-US" b="1" i="0" u="none" strike="noStrike" kern="1200" cap="none" spc="0" normalizeH="0" baseline="0" noProof="0">
                  <a:ln>
                    <a:noFill/>
                  </a:ln>
                  <a:solidFill>
                    <a:srgbClr val="36383B"/>
                  </a:solidFill>
                  <a:effectLst/>
                  <a:uLnTx/>
                  <a:uFillTx/>
                  <a:ea typeface="+mn-ea"/>
                  <a:cs typeface="+mn-cs"/>
                </a:endParaRPr>
              </a:p>
            </p:txBody>
          </p:sp>
          <p:pic>
            <p:nvPicPr>
              <p:cNvPr id="33" name="Picture 32" descr="A picture containing window, drawing&#10;&#10;Description automatically generated">
                <a:extLst>
                  <a:ext uri="{FF2B5EF4-FFF2-40B4-BE49-F238E27FC236}">
                    <a16:creationId xmlns:a16="http://schemas.microsoft.com/office/drawing/2014/main" id="{4997DD3A-72AF-4D71-AE2D-66C5F1271BF2}"/>
                  </a:ext>
                </a:extLst>
              </p:cNvPr>
              <p:cNvPicPr>
                <a:picLocks noChangeAspect="1"/>
              </p:cNvPicPr>
              <p:nvPr/>
            </p:nvPicPr>
            <p:blipFill>
              <a:blip r:embed="rId13"/>
              <a:stretch>
                <a:fillRect/>
              </a:stretch>
            </p:blipFill>
            <p:spPr>
              <a:xfrm>
                <a:off x="8961120" y="2651760"/>
                <a:ext cx="1204497" cy="1097280"/>
              </a:xfrm>
              <a:prstGeom prst="rect">
                <a:avLst/>
              </a:prstGeom>
            </p:spPr>
          </p:pic>
          <p:pic>
            <p:nvPicPr>
              <p:cNvPr id="13" name="Graphic 12">
                <a:extLst>
                  <a:ext uri="{FF2B5EF4-FFF2-40B4-BE49-F238E27FC236}">
                    <a16:creationId xmlns:a16="http://schemas.microsoft.com/office/drawing/2014/main" id="{64EBC9F3-CE70-46FA-B261-418A2DCA4B4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61120" y="3998503"/>
                <a:ext cx="1097280" cy="27094"/>
              </a:xfrm>
              <a:prstGeom prst="rect">
                <a:avLst/>
              </a:prstGeom>
            </p:spPr>
          </p:pic>
          <p:pic>
            <p:nvPicPr>
              <p:cNvPr id="15" name="Graphic 14">
                <a:extLst>
                  <a:ext uri="{FF2B5EF4-FFF2-40B4-BE49-F238E27FC236}">
                    <a16:creationId xmlns:a16="http://schemas.microsoft.com/office/drawing/2014/main" id="{42B9C3C5-E70B-4F36-9FDC-8D427474ED8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961120" y="4376735"/>
                <a:ext cx="1362075" cy="266700"/>
              </a:xfrm>
              <a:prstGeom prst="rect">
                <a:avLst/>
              </a:prstGeom>
            </p:spPr>
          </p:pic>
        </p:grpSp>
      </p:grpSp>
      <p:sp>
        <p:nvSpPr>
          <p:cNvPr id="3" name="TextBox 2">
            <a:extLst>
              <a:ext uri="{FF2B5EF4-FFF2-40B4-BE49-F238E27FC236}">
                <a16:creationId xmlns:a16="http://schemas.microsoft.com/office/drawing/2014/main" id="{A8699374-DAA5-448D-9C71-1C5D1056266B}"/>
              </a:ext>
            </a:extLst>
          </p:cNvPr>
          <p:cNvSpPr txBox="1"/>
          <p:nvPr/>
        </p:nvSpPr>
        <p:spPr>
          <a:xfrm>
            <a:off x="2216621" y="5288105"/>
            <a:ext cx="8686800" cy="914400"/>
          </a:xfrm>
          <a:prstGeom prst="rect">
            <a:avLst/>
          </a:prstGeom>
          <a:noFill/>
        </p:spPr>
        <p:txBody>
          <a:bodyPr wrap="square" lIns="0" anchor="t">
            <a:noAutofit/>
          </a:bodyPr>
          <a:lstStyle/>
          <a:p>
            <a:pPr algn="ctr"/>
            <a:r>
              <a:rPr lang="en-US" b="1">
                <a:solidFill>
                  <a:srgbClr val="36383B"/>
                </a:solidFill>
              </a:rPr>
              <a:t>Select from Global or Carrier Connectivity and VPN security</a:t>
            </a:r>
          </a:p>
          <a:p>
            <a:pPr algn="ctr"/>
            <a:r>
              <a:rPr lang="en-US" b="1">
                <a:solidFill>
                  <a:srgbClr val="36383B"/>
                </a:solidFill>
              </a:rPr>
              <a:t>options that can be tailored to your IoT fleet or remote</a:t>
            </a:r>
          </a:p>
          <a:p>
            <a:pPr algn="ctr"/>
            <a:r>
              <a:rPr lang="en-US" b="1">
                <a:solidFill>
                  <a:srgbClr val="36383B"/>
                </a:solidFill>
              </a:rPr>
              <a:t>environment connectivity requirements.</a:t>
            </a:r>
            <a:endParaRPr kumimoji="0" lang="en-US" sz="2000" b="1" i="0" u="none" strike="noStrike" kern="1200" cap="none" spc="0" normalizeH="0" baseline="0" noProof="0">
              <a:ln>
                <a:noFill/>
              </a:ln>
              <a:solidFill>
                <a:srgbClr val="36383B"/>
              </a:solidFill>
              <a:effectLst/>
              <a:uLnTx/>
              <a:uFillTx/>
              <a:ea typeface="+mn-ea"/>
              <a:cs typeface="+mn-cs"/>
            </a:endParaRPr>
          </a:p>
        </p:txBody>
      </p:sp>
    </p:spTree>
    <p:extLst>
      <p:ext uri="{BB962C8B-B14F-4D97-AF65-F5344CB8AC3E}">
        <p14:creationId xmlns:p14="http://schemas.microsoft.com/office/powerpoint/2010/main" val="414435684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E59D326-2070-4373-9680-9B69D32595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9113" y="2560320"/>
            <a:ext cx="11153775" cy="3449955"/>
          </a:xfrm>
          <a:prstGeom prst="rect">
            <a:avLst/>
          </a:prstGeom>
        </p:spPr>
      </p:pic>
      <p:sp>
        <p:nvSpPr>
          <p:cNvPr id="2" name="Title 1">
            <a:extLst>
              <a:ext uri="{FF2B5EF4-FFF2-40B4-BE49-F238E27FC236}">
                <a16:creationId xmlns:a16="http://schemas.microsoft.com/office/drawing/2014/main" id="{3518C642-6A4F-40FD-ACE6-77C6A47708E2}"/>
              </a:ext>
            </a:extLst>
          </p:cNvPr>
          <p:cNvSpPr>
            <a:spLocks noGrp="1"/>
          </p:cNvSpPr>
          <p:nvPr>
            <p:ph type="title"/>
          </p:nvPr>
        </p:nvSpPr>
        <p:spPr/>
        <p:txBody>
          <a:bodyPr/>
          <a:lstStyle/>
          <a:p>
            <a:r>
              <a:rPr lang="en-US"/>
              <a:t>Connectivity Management</a:t>
            </a:r>
          </a:p>
        </p:txBody>
      </p:sp>
      <p:sp>
        <p:nvSpPr>
          <p:cNvPr id="27" name="Text Placeholder 26">
            <a:extLst>
              <a:ext uri="{FF2B5EF4-FFF2-40B4-BE49-F238E27FC236}">
                <a16:creationId xmlns:a16="http://schemas.microsoft.com/office/drawing/2014/main" id="{33F6C1E0-A888-455A-85DB-FC67BA537080}"/>
              </a:ext>
            </a:extLst>
          </p:cNvPr>
          <p:cNvSpPr>
            <a:spLocks noGrp="1"/>
          </p:cNvSpPr>
          <p:nvPr>
            <p:ph type="body" sz="quarter" idx="11"/>
          </p:nvPr>
        </p:nvSpPr>
        <p:spPr/>
        <p:txBody>
          <a:bodyPr/>
          <a:lstStyle/>
          <a:p>
            <a:r>
              <a:rPr lang="en-US">
                <a:latin typeface="SF Pro Display" panose="00000500000000000000"/>
                <a:cs typeface="Helvetica" charset="0"/>
              </a:rPr>
              <a:t>Our cellular platform makes it easy to a</a:t>
            </a:r>
            <a:r>
              <a:rPr lang="en-US">
                <a:solidFill>
                  <a:srgbClr val="36383B"/>
                </a:solidFill>
                <a:latin typeface="SF Pro Display" panose="00000500000000000000"/>
                <a:cs typeface="Helvetica" charset="0"/>
              </a:rPr>
              <a:t>ctivate, monitor, and manage your assets from anywhere, at any time. </a:t>
            </a:r>
          </a:p>
        </p:txBody>
      </p:sp>
      <p:sp>
        <p:nvSpPr>
          <p:cNvPr id="3" name="Text Placeholder 2">
            <a:extLst>
              <a:ext uri="{FF2B5EF4-FFF2-40B4-BE49-F238E27FC236}">
                <a16:creationId xmlns:a16="http://schemas.microsoft.com/office/drawing/2014/main" id="{99CDF5AD-ACFC-40C0-A5CE-767AABD086A0}"/>
              </a:ext>
            </a:extLst>
          </p:cNvPr>
          <p:cNvSpPr>
            <a:spLocks noGrp="1"/>
          </p:cNvSpPr>
          <p:nvPr>
            <p:ph type="body" sz="quarter" idx="4294967295"/>
          </p:nvPr>
        </p:nvSpPr>
        <p:spPr>
          <a:xfrm>
            <a:off x="914400" y="2651760"/>
            <a:ext cx="3200400" cy="3657600"/>
          </a:xfrm>
        </p:spPr>
        <p:txBody>
          <a:bodyPr>
            <a:noAutofit/>
          </a:bodyPr>
          <a:lstStyle/>
          <a:p>
            <a:pPr marL="0" marR="0" lvl="0" indent="0" defTabSz="914400" rtl="0" eaLnBrk="1" fontAlgn="auto" latinLnBrk="0" hangingPunct="1">
              <a:lnSpc>
                <a:spcPct val="100000"/>
              </a:lnSpc>
              <a:spcBef>
                <a:spcPts val="0"/>
              </a:spcBef>
              <a:spcAft>
                <a:spcPts val="0"/>
              </a:spcAft>
              <a:buClrTx/>
              <a:buSzTx/>
              <a:buFont typeface="Arial"/>
              <a:buNone/>
              <a:tabLst/>
              <a:defRPr/>
            </a:pPr>
            <a:r>
              <a:rPr kumimoji="0" lang="en-US" sz="1600" b="1" i="0" u="none" strike="noStrike" kern="1200" cap="none" spc="0" normalizeH="0" baseline="0" noProof="0">
                <a:ln>
                  <a:noFill/>
                </a:ln>
                <a:solidFill>
                  <a:srgbClr val="36383B"/>
                </a:solidFill>
                <a:effectLst/>
                <a:uLnTx/>
                <a:uFillTx/>
                <a:latin typeface="+mn-lt"/>
                <a:ea typeface="SF Pro Display" panose="00000500000000000000" pitchFamily="2" charset="0"/>
                <a:cs typeface="Arial" charset="0"/>
              </a:rPr>
              <a:t>SIMPLICITY</a:t>
            </a:r>
          </a:p>
          <a:p>
            <a:pPr marL="0" marR="0" lvl="0" indent="0" defTabSz="914400" rtl="0" eaLnBrk="1" fontAlgn="auto" latinLnBrk="0" hangingPunct="1">
              <a:lnSpc>
                <a:spcPct val="100000"/>
              </a:lnSpc>
              <a:spcBef>
                <a:spcPts val="0"/>
              </a:spcBef>
              <a:spcAft>
                <a:spcPts val="0"/>
              </a:spcAft>
              <a:buClrTx/>
              <a:buSzTx/>
              <a:buFont typeface="Arial"/>
              <a:buNone/>
              <a:tabLst/>
              <a:defRPr/>
            </a:pPr>
            <a:endParaRPr lang="en-US" sz="1600">
              <a:solidFill>
                <a:srgbClr val="36383B"/>
              </a:solidFill>
              <a:latin typeface="+mn-lt"/>
            </a:endParaRPr>
          </a:p>
          <a:p>
            <a:pPr marL="0" marR="0" lvl="0" indent="0" defTabSz="914400" rtl="0" eaLnBrk="1" fontAlgn="auto" latinLnBrk="0" hangingPunct="1">
              <a:lnSpc>
                <a:spcPct val="100000"/>
              </a:lnSpc>
              <a:spcBef>
                <a:spcPts val="0"/>
              </a:spcBef>
              <a:spcAft>
                <a:spcPts val="0"/>
              </a:spcAft>
              <a:buClrTx/>
              <a:buSzTx/>
              <a:buFont typeface="Arial"/>
              <a:buNone/>
              <a:tabLst/>
              <a:defRPr/>
            </a:pPr>
            <a:r>
              <a:rPr kumimoji="0" lang="en-US" sz="1600" i="0" u="none" strike="noStrike" kern="1200" cap="none" spc="0" normalizeH="0" baseline="0" noProof="0">
                <a:ln>
                  <a:noFill/>
                </a:ln>
                <a:solidFill>
                  <a:srgbClr val="36383B"/>
                </a:solidFill>
                <a:effectLst/>
                <a:uLnTx/>
                <a:uFillTx/>
                <a:latin typeface="+mn-lt"/>
                <a:ea typeface="SF Pro Display" panose="00000500000000000000" pitchFamily="2" charset="0"/>
                <a:cs typeface="Arial" charset="0"/>
              </a:rPr>
              <a:t>The easy-to-use cellular platform enables you to focus on </a:t>
            </a:r>
            <a:r>
              <a:rPr kumimoji="0" lang="en-US" sz="1600" strike="noStrike" kern="1200" cap="none" spc="0" normalizeH="0" baseline="0" noProof="0">
                <a:ln>
                  <a:noFill/>
                </a:ln>
                <a:solidFill>
                  <a:srgbClr val="36383B"/>
                </a:solidFill>
                <a:effectLst/>
                <a:uLnTx/>
                <a:uFillTx/>
                <a:latin typeface="+mn-lt"/>
                <a:ea typeface="SF Pro Display" panose="00000500000000000000" pitchFamily="2" charset="0"/>
                <a:cs typeface="Arial" charset="0"/>
              </a:rPr>
              <a:t>operational efficiency </a:t>
            </a:r>
            <a:r>
              <a:rPr kumimoji="0" lang="en-US" sz="1600" i="0" u="none" strike="noStrike" kern="1200" cap="none" spc="0" normalizeH="0" baseline="0" noProof="0">
                <a:ln>
                  <a:noFill/>
                </a:ln>
                <a:solidFill>
                  <a:srgbClr val="36383B"/>
                </a:solidFill>
                <a:effectLst/>
                <a:uLnTx/>
                <a:uFillTx/>
                <a:latin typeface="+mn-lt"/>
                <a:ea typeface="SF Pro Display" panose="00000500000000000000" pitchFamily="2" charset="0"/>
                <a:cs typeface="Arial" charset="0"/>
              </a:rPr>
              <a:t>and increasing your ROI.</a:t>
            </a:r>
          </a:p>
          <a:p>
            <a:pPr marL="0" marR="0" lvl="0" indent="0" defTabSz="914400" rtl="0" eaLnBrk="1" fontAlgn="auto" latinLnBrk="0" hangingPunct="1">
              <a:lnSpc>
                <a:spcPct val="100000"/>
              </a:lnSpc>
              <a:spcBef>
                <a:spcPts val="0"/>
              </a:spcBef>
              <a:spcAft>
                <a:spcPts val="0"/>
              </a:spcAft>
              <a:buClrTx/>
              <a:buSzTx/>
              <a:buFont typeface="Arial"/>
              <a:buNone/>
              <a:tabLst/>
              <a:defRPr/>
            </a:pPr>
            <a:endParaRPr lang="en-US" sz="1600">
              <a:solidFill>
                <a:srgbClr val="36383B"/>
              </a:solidFill>
              <a:latin typeface="+mn-lt"/>
            </a:endParaRPr>
          </a:p>
          <a:p>
            <a:pPr>
              <a:lnSpc>
                <a:spcPct val="120000"/>
              </a:lnSpc>
              <a:spcBef>
                <a:spcPts val="0"/>
              </a:spcBef>
            </a:pPr>
            <a:r>
              <a:rPr lang="en-US" sz="1600" b="1">
                <a:solidFill>
                  <a:srgbClr val="36383B"/>
                </a:solidFill>
                <a:latin typeface="+mn-lt"/>
              </a:rPr>
              <a:t>ACTIVATION</a:t>
            </a:r>
          </a:p>
          <a:p>
            <a:pPr>
              <a:lnSpc>
                <a:spcPct val="120000"/>
              </a:lnSpc>
              <a:spcBef>
                <a:spcPts val="0"/>
              </a:spcBef>
            </a:pPr>
            <a:endParaRPr lang="en-US" sz="1600" b="0">
              <a:solidFill>
                <a:srgbClr val="36383B"/>
              </a:solidFill>
              <a:latin typeface="+mn-lt"/>
            </a:endParaRPr>
          </a:p>
          <a:p>
            <a:pPr>
              <a:lnSpc>
                <a:spcPct val="120000"/>
              </a:lnSpc>
              <a:spcBef>
                <a:spcPts val="0"/>
              </a:spcBef>
            </a:pPr>
            <a:r>
              <a:rPr lang="en-US" sz="1600" b="0">
                <a:solidFill>
                  <a:srgbClr val="36383B"/>
                </a:solidFill>
                <a:latin typeface="+mn-lt"/>
              </a:rPr>
              <a:t>Select a plan and activate SIM connectivity for your IoT assets.</a:t>
            </a:r>
          </a:p>
          <a:p>
            <a:pPr marL="0" marR="0" lvl="0" indent="0" defTabSz="914400" rtl="0" eaLnBrk="1" fontAlgn="auto" latinLnBrk="0" hangingPunct="1">
              <a:lnSpc>
                <a:spcPct val="100000"/>
              </a:lnSpc>
              <a:spcBef>
                <a:spcPts val="0"/>
              </a:spcBef>
              <a:spcAft>
                <a:spcPts val="0"/>
              </a:spcAft>
              <a:buClrTx/>
              <a:buSzTx/>
              <a:buFont typeface="Arial"/>
              <a:buNone/>
              <a:tabLst/>
              <a:defRPr/>
            </a:pPr>
            <a:endParaRPr kumimoji="0" lang="en-US" sz="1600" b="1" i="0" u="none" strike="noStrike" kern="1200" cap="none" spc="0" normalizeH="0" baseline="0" noProof="0">
              <a:ln>
                <a:noFill/>
              </a:ln>
              <a:solidFill>
                <a:srgbClr val="6A6A6A"/>
              </a:solidFill>
              <a:effectLst/>
              <a:uLnTx/>
              <a:uFillTx/>
              <a:latin typeface="+mn-lt"/>
              <a:ea typeface="SF Pro Display" panose="00000500000000000000" pitchFamily="2" charset="0"/>
              <a:cs typeface="Arial" charset="0"/>
            </a:endParaRPr>
          </a:p>
        </p:txBody>
      </p:sp>
      <p:pic>
        <p:nvPicPr>
          <p:cNvPr id="4" name="Graphic 3">
            <a:extLst>
              <a:ext uri="{FF2B5EF4-FFF2-40B4-BE49-F238E27FC236}">
                <a16:creationId xmlns:a16="http://schemas.microsoft.com/office/drawing/2014/main" id="{8D99B3E6-40DF-4E70-B880-A4CCA66616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80373" y="2788919"/>
            <a:ext cx="3231254" cy="2743200"/>
          </a:xfrm>
          <a:prstGeom prst="rect">
            <a:avLst/>
          </a:prstGeom>
        </p:spPr>
      </p:pic>
      <p:sp>
        <p:nvSpPr>
          <p:cNvPr id="9" name="Text Placeholder 2">
            <a:extLst>
              <a:ext uri="{FF2B5EF4-FFF2-40B4-BE49-F238E27FC236}">
                <a16:creationId xmlns:a16="http://schemas.microsoft.com/office/drawing/2014/main" id="{7B8F8FC0-C91C-483E-B617-35B9368B73FC}"/>
              </a:ext>
            </a:extLst>
          </p:cNvPr>
          <p:cNvSpPr txBox="1">
            <a:spLocks/>
          </p:cNvSpPr>
          <p:nvPr/>
        </p:nvSpPr>
        <p:spPr>
          <a:xfrm>
            <a:off x="8181975" y="2651760"/>
            <a:ext cx="3095625" cy="3657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lumMod val="75000"/>
                    <a:lumOff val="25000"/>
                  </a:schemeClr>
                </a:solidFill>
                <a:latin typeface="SF Pro Display" panose="00000500000000000000" pitchFamily="2" charset="0"/>
                <a:ea typeface="SF Pro Display" panose="00000500000000000000" pitchFamily="2"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tx1">
                    <a:lumMod val="75000"/>
                    <a:lumOff val="25000"/>
                  </a:schemeClr>
                </a:solidFill>
                <a:latin typeface="SF Pro Display" panose="00000500000000000000" pitchFamily="2" charset="0"/>
                <a:ea typeface="SF Pro Display" panose="00000500000000000000" pitchFamily="2" charset="0"/>
                <a:cs typeface="Arial" charset="0"/>
              </a:defRPr>
            </a:lvl2pPr>
            <a:lvl3pPr marL="914400" indent="0" algn="l" defTabSz="914400" rtl="0" eaLnBrk="1" latinLnBrk="0" hangingPunct="1">
              <a:lnSpc>
                <a:spcPct val="90000"/>
              </a:lnSpc>
              <a:spcBef>
                <a:spcPts val="500"/>
              </a:spcBef>
              <a:buFont typeface="Arial"/>
              <a:buNone/>
              <a:defRPr sz="1800" kern="1200">
                <a:solidFill>
                  <a:schemeClr val="tx1">
                    <a:lumMod val="75000"/>
                    <a:lumOff val="25000"/>
                  </a:schemeClr>
                </a:solidFill>
                <a:latin typeface="SF Pro Display" panose="00000500000000000000" pitchFamily="2" charset="0"/>
                <a:ea typeface="SF Pro Display" panose="00000500000000000000" pitchFamily="2" charset="0"/>
                <a:cs typeface="Arial" charset="0"/>
              </a:defRPr>
            </a:lvl3pPr>
            <a:lvl4pPr marL="1371600" indent="0" algn="l" defTabSz="914400" rtl="0" eaLnBrk="1" latinLnBrk="0" hangingPunct="1">
              <a:lnSpc>
                <a:spcPct val="90000"/>
              </a:lnSpc>
              <a:spcBef>
                <a:spcPts val="500"/>
              </a:spcBef>
              <a:buFont typeface="Arial"/>
              <a:buNone/>
              <a:defRPr sz="1600" kern="1200">
                <a:solidFill>
                  <a:schemeClr val="tx1">
                    <a:lumMod val="75000"/>
                    <a:lumOff val="25000"/>
                  </a:schemeClr>
                </a:solidFill>
                <a:latin typeface="SF Pro Display" panose="00000500000000000000" pitchFamily="2" charset="0"/>
                <a:ea typeface="SF Pro Display" panose="00000500000000000000" pitchFamily="2" charset="0"/>
                <a:cs typeface="Arial" charset="0"/>
              </a:defRPr>
            </a:lvl4pPr>
            <a:lvl5pPr marL="1828800" indent="0" algn="l" defTabSz="914400" rtl="0" eaLnBrk="1" latinLnBrk="0" hangingPunct="1">
              <a:lnSpc>
                <a:spcPct val="90000"/>
              </a:lnSpc>
              <a:spcBef>
                <a:spcPts val="500"/>
              </a:spcBef>
              <a:buFont typeface="Arial"/>
              <a:buNone/>
              <a:defRPr sz="1400" kern="1200">
                <a:solidFill>
                  <a:schemeClr val="tx1">
                    <a:lumMod val="75000"/>
                    <a:lumOff val="25000"/>
                  </a:schemeClr>
                </a:solidFill>
                <a:latin typeface="SF Pro Display" panose="00000500000000000000" pitchFamily="2" charset="0"/>
                <a:ea typeface="SF Pro Display" panose="00000500000000000000" pitchFamily="2"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spcBef>
                <a:spcPts val="0"/>
              </a:spcBef>
            </a:pPr>
            <a:r>
              <a:rPr lang="en-US" sz="1600" b="1">
                <a:solidFill>
                  <a:srgbClr val="36383B"/>
                </a:solidFill>
                <a:latin typeface="+mn-lt"/>
              </a:rPr>
              <a:t>MONITORING </a:t>
            </a:r>
          </a:p>
          <a:p>
            <a:pPr>
              <a:lnSpc>
                <a:spcPct val="120000"/>
              </a:lnSpc>
              <a:spcBef>
                <a:spcPts val="0"/>
              </a:spcBef>
            </a:pPr>
            <a:endParaRPr lang="en-US" sz="1600">
              <a:solidFill>
                <a:srgbClr val="36383B"/>
              </a:solidFill>
              <a:latin typeface="+mn-lt"/>
            </a:endParaRPr>
          </a:p>
          <a:p>
            <a:pPr>
              <a:lnSpc>
                <a:spcPct val="120000"/>
              </a:lnSpc>
              <a:spcBef>
                <a:spcPts val="0"/>
              </a:spcBef>
            </a:pPr>
            <a:r>
              <a:rPr lang="en-US" sz="1600">
                <a:solidFill>
                  <a:srgbClr val="36383B"/>
                </a:solidFill>
                <a:latin typeface="+mn-lt"/>
              </a:rPr>
              <a:t>Monitor asset connectivity status,</a:t>
            </a:r>
          </a:p>
          <a:p>
            <a:pPr>
              <a:lnSpc>
                <a:spcPct val="120000"/>
              </a:lnSpc>
              <a:spcBef>
                <a:spcPts val="0"/>
              </a:spcBef>
            </a:pPr>
            <a:r>
              <a:rPr lang="en-US" sz="1600">
                <a:solidFill>
                  <a:srgbClr val="36383B"/>
                </a:solidFill>
                <a:latin typeface="+mn-lt"/>
              </a:rPr>
              <a:t>set important event triggers, and</a:t>
            </a:r>
          </a:p>
          <a:p>
            <a:pPr>
              <a:lnSpc>
                <a:spcPct val="120000"/>
              </a:lnSpc>
              <a:spcBef>
                <a:spcPts val="0"/>
              </a:spcBef>
            </a:pPr>
            <a:r>
              <a:rPr lang="en-US" sz="1600">
                <a:solidFill>
                  <a:srgbClr val="36383B"/>
                </a:solidFill>
                <a:latin typeface="+mn-lt"/>
              </a:rPr>
              <a:t>receive alerts and notifications.</a:t>
            </a:r>
          </a:p>
          <a:p>
            <a:pPr>
              <a:lnSpc>
                <a:spcPct val="120000"/>
              </a:lnSpc>
              <a:spcBef>
                <a:spcPts val="0"/>
              </a:spcBef>
            </a:pPr>
            <a:endParaRPr lang="en-US" sz="1600">
              <a:solidFill>
                <a:srgbClr val="36383B"/>
              </a:solidFill>
              <a:latin typeface="+mn-lt"/>
            </a:endParaRPr>
          </a:p>
          <a:p>
            <a:pPr>
              <a:lnSpc>
                <a:spcPct val="120000"/>
              </a:lnSpc>
              <a:spcBef>
                <a:spcPts val="0"/>
              </a:spcBef>
            </a:pPr>
            <a:r>
              <a:rPr lang="en-US" sz="1600" b="1">
                <a:solidFill>
                  <a:srgbClr val="36383B"/>
                </a:solidFill>
                <a:latin typeface="+mn-lt"/>
              </a:rPr>
              <a:t>MANAGEMENT</a:t>
            </a:r>
          </a:p>
          <a:p>
            <a:pPr>
              <a:lnSpc>
                <a:spcPct val="120000"/>
              </a:lnSpc>
              <a:spcBef>
                <a:spcPts val="0"/>
              </a:spcBef>
            </a:pPr>
            <a:endParaRPr lang="en-US" sz="1600">
              <a:solidFill>
                <a:srgbClr val="36383B"/>
              </a:solidFill>
              <a:latin typeface="+mn-lt"/>
            </a:endParaRPr>
          </a:p>
          <a:p>
            <a:pPr>
              <a:lnSpc>
                <a:spcPct val="120000"/>
              </a:lnSpc>
              <a:spcBef>
                <a:spcPts val="0"/>
              </a:spcBef>
            </a:pPr>
            <a:r>
              <a:rPr lang="en-US" sz="1600">
                <a:solidFill>
                  <a:srgbClr val="36383B"/>
                </a:solidFill>
                <a:latin typeface="+mn-lt"/>
              </a:rPr>
              <a:t>Analyze your SIM usage data</a:t>
            </a:r>
            <a:br>
              <a:rPr lang="en-US" sz="1600">
                <a:solidFill>
                  <a:srgbClr val="36383B"/>
                </a:solidFill>
                <a:latin typeface="+mn-lt"/>
              </a:rPr>
            </a:br>
            <a:r>
              <a:rPr lang="en-US" sz="1600">
                <a:solidFill>
                  <a:srgbClr val="36383B"/>
                </a:solidFill>
                <a:latin typeface="+mn-lt"/>
              </a:rPr>
              <a:t>over time to gain key insights.</a:t>
            </a:r>
          </a:p>
        </p:txBody>
      </p:sp>
    </p:spTree>
    <p:extLst>
      <p:ext uri="{BB962C8B-B14F-4D97-AF65-F5344CB8AC3E}">
        <p14:creationId xmlns:p14="http://schemas.microsoft.com/office/powerpoint/2010/main" val="37713617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8115EB-3444-47D2-83CC-774FCC42F3B7}"/>
              </a:ext>
            </a:extLst>
          </p:cNvPr>
          <p:cNvPicPr>
            <a:picLocks noChangeAspect="1"/>
          </p:cNvPicPr>
          <p:nvPr/>
        </p:nvPicPr>
        <p:blipFill rotWithShape="1">
          <a:blip r:embed="rId3">
            <a:duotone>
              <a:schemeClr val="bg2">
                <a:shade val="45000"/>
                <a:satMod val="135000"/>
              </a:schemeClr>
              <a:prstClr val="white"/>
            </a:duotone>
            <a:alphaModFix amt="40000"/>
          </a:blip>
          <a:srcRect l="3965" t="1965" r="4774" b="8104"/>
          <a:stretch/>
        </p:blipFill>
        <p:spPr>
          <a:xfrm>
            <a:off x="4113212" y="2743200"/>
            <a:ext cx="7322439" cy="3643531"/>
          </a:xfrm>
          <a:prstGeom prst="rect">
            <a:avLst/>
          </a:prstGeom>
          <a:ln w="38100" cap="sq">
            <a:noFill/>
            <a:prstDash val="solid"/>
            <a:miter lim="800000"/>
          </a:ln>
          <a:effectLst/>
        </p:spPr>
      </p:pic>
      <p:sp>
        <p:nvSpPr>
          <p:cNvPr id="2" name="Title 1">
            <a:extLst>
              <a:ext uri="{FF2B5EF4-FFF2-40B4-BE49-F238E27FC236}">
                <a16:creationId xmlns:a16="http://schemas.microsoft.com/office/drawing/2014/main" id="{3518C642-6A4F-40FD-ACE6-77C6A47708E2}"/>
              </a:ext>
            </a:extLst>
          </p:cNvPr>
          <p:cNvSpPr>
            <a:spLocks noGrp="1"/>
          </p:cNvSpPr>
          <p:nvPr>
            <p:ph type="title"/>
          </p:nvPr>
        </p:nvSpPr>
        <p:spPr/>
        <p:txBody>
          <a:bodyPr/>
          <a:lstStyle/>
          <a:p>
            <a:r>
              <a:rPr lang="en-US"/>
              <a:t>Global Connectivity</a:t>
            </a:r>
          </a:p>
        </p:txBody>
      </p:sp>
      <p:sp>
        <p:nvSpPr>
          <p:cNvPr id="27" name="Text Placeholder 26">
            <a:extLst>
              <a:ext uri="{FF2B5EF4-FFF2-40B4-BE49-F238E27FC236}">
                <a16:creationId xmlns:a16="http://schemas.microsoft.com/office/drawing/2014/main" id="{33F6C1E0-A888-455A-85DB-FC67BA537080}"/>
              </a:ext>
            </a:extLst>
          </p:cNvPr>
          <p:cNvSpPr>
            <a:spLocks noGrp="1"/>
          </p:cNvSpPr>
          <p:nvPr>
            <p:ph type="body" sz="quarter" idx="12"/>
          </p:nvPr>
        </p:nvSpPr>
        <p:spPr/>
        <p:txBody>
          <a:bodyPr/>
          <a:lstStyle/>
          <a:p>
            <a:r>
              <a:rPr lang="en-US">
                <a:latin typeface="+mn-lt"/>
              </a:rPr>
              <a:t>One global SIM automatically switches between networks, providing you the best performance.</a:t>
            </a:r>
          </a:p>
        </p:txBody>
      </p:sp>
      <p:sp>
        <p:nvSpPr>
          <p:cNvPr id="6" name="Text Placeholder 5">
            <a:extLst>
              <a:ext uri="{FF2B5EF4-FFF2-40B4-BE49-F238E27FC236}">
                <a16:creationId xmlns:a16="http://schemas.microsoft.com/office/drawing/2014/main" id="{35ED5408-A10F-4AC0-8A8F-0A4DF10AD76C}"/>
              </a:ext>
            </a:extLst>
          </p:cNvPr>
          <p:cNvSpPr>
            <a:spLocks noGrp="1"/>
          </p:cNvSpPr>
          <p:nvPr>
            <p:ph type="body" sz="quarter" idx="13"/>
          </p:nvPr>
        </p:nvSpPr>
        <p:spPr>
          <a:xfrm>
            <a:off x="1005840" y="2651760"/>
            <a:ext cx="2743200" cy="3657600"/>
          </a:xfrm>
        </p:spPr>
        <p:txBody>
          <a:bodyPr/>
          <a:lstStyle/>
          <a:p>
            <a:pPr>
              <a:lnSpc>
                <a:spcPct val="100000"/>
              </a:lnSpc>
              <a:spcBef>
                <a:spcPts val="0"/>
              </a:spcBef>
              <a:spcAft>
                <a:spcPts val="1200"/>
              </a:spcAft>
            </a:pPr>
            <a:r>
              <a:rPr lang="en-US" sz="1400" b="1">
                <a:solidFill>
                  <a:srgbClr val="36383B"/>
                </a:solidFill>
                <a:ea typeface="SF Pro Display" panose="00000500000000000000" pitchFamily="2" charset="0"/>
              </a:rPr>
              <a:t>ONE GLOBAL NETWORK</a:t>
            </a:r>
          </a:p>
          <a:p>
            <a:pPr>
              <a:lnSpc>
                <a:spcPct val="100000"/>
              </a:lnSpc>
              <a:spcBef>
                <a:spcPts val="0"/>
              </a:spcBef>
              <a:spcAft>
                <a:spcPts val="1200"/>
              </a:spcAft>
            </a:pPr>
            <a:r>
              <a:rPr lang="en-US" sz="1400" b="0">
                <a:solidFill>
                  <a:srgbClr val="36383B"/>
                </a:solidFill>
                <a:ea typeface="SF Pro Display" panose="00000500000000000000" pitchFamily="2" charset="0"/>
              </a:rPr>
              <a:t>One global SIM on one Access Point Name (APN)</a:t>
            </a:r>
          </a:p>
          <a:p>
            <a:pPr>
              <a:lnSpc>
                <a:spcPct val="100000"/>
              </a:lnSpc>
              <a:spcBef>
                <a:spcPts val="0"/>
              </a:spcBef>
              <a:spcAft>
                <a:spcPts val="1200"/>
              </a:spcAft>
            </a:pPr>
            <a:r>
              <a:rPr lang="en-US" sz="1400" b="0">
                <a:solidFill>
                  <a:srgbClr val="36383B"/>
                </a:solidFill>
                <a:ea typeface="SF Pro Display" panose="00000500000000000000" pitchFamily="2" charset="0"/>
              </a:rPr>
              <a:t>Roam globally for one flat rate across regions and borders</a:t>
            </a:r>
          </a:p>
          <a:p>
            <a:pPr>
              <a:lnSpc>
                <a:spcPct val="100000"/>
              </a:lnSpc>
              <a:spcBef>
                <a:spcPts val="0"/>
              </a:spcBef>
              <a:spcAft>
                <a:spcPts val="1200"/>
              </a:spcAft>
            </a:pPr>
            <a:r>
              <a:rPr lang="en-US" sz="1400" b="0">
                <a:solidFill>
                  <a:srgbClr val="36383B"/>
                </a:solidFill>
                <a:ea typeface="SF Pro Display" panose="00000500000000000000" pitchFamily="2" charset="0"/>
              </a:rPr>
              <a:t>“Best signal” technology, ideal for mission critical applications</a:t>
            </a:r>
          </a:p>
          <a:p>
            <a:pPr>
              <a:lnSpc>
                <a:spcPct val="100000"/>
              </a:lnSpc>
              <a:spcBef>
                <a:spcPts val="0"/>
              </a:spcBef>
              <a:spcAft>
                <a:spcPts val="1200"/>
              </a:spcAft>
            </a:pPr>
            <a:r>
              <a:rPr lang="en-US" sz="1400" b="0">
                <a:solidFill>
                  <a:srgbClr val="36383B"/>
                </a:solidFill>
                <a:ea typeface="SF Pro Display" panose="00000500000000000000" pitchFamily="2" charset="0"/>
              </a:rPr>
              <a:t>No steering to preferred networks</a:t>
            </a:r>
          </a:p>
          <a:p>
            <a:pPr>
              <a:lnSpc>
                <a:spcPct val="100000"/>
              </a:lnSpc>
              <a:spcBef>
                <a:spcPts val="0"/>
              </a:spcBef>
              <a:spcAft>
                <a:spcPts val="1200"/>
              </a:spcAft>
            </a:pPr>
            <a:r>
              <a:rPr lang="en-US" sz="1400" b="0">
                <a:solidFill>
                  <a:srgbClr val="36383B"/>
                </a:solidFill>
                <a:ea typeface="SF Pro Display" panose="00000500000000000000" pitchFamily="2" charset="0"/>
              </a:rPr>
              <a:t>Swaps network automatically if the signal is lost</a:t>
            </a:r>
          </a:p>
          <a:p>
            <a:endParaRPr lang="en-US"/>
          </a:p>
        </p:txBody>
      </p:sp>
      <p:cxnSp>
        <p:nvCxnSpPr>
          <p:cNvPr id="22" name="Straight Connector 21">
            <a:extLst>
              <a:ext uri="{FF2B5EF4-FFF2-40B4-BE49-F238E27FC236}">
                <a16:creationId xmlns:a16="http://schemas.microsoft.com/office/drawing/2014/main" id="{2B0DB131-28F8-4045-A0FC-4884127BD7CE}"/>
              </a:ext>
            </a:extLst>
          </p:cNvPr>
          <p:cNvCxnSpPr>
            <a:cxnSpLocks/>
          </p:cNvCxnSpPr>
          <p:nvPr/>
        </p:nvCxnSpPr>
        <p:spPr>
          <a:xfrm>
            <a:off x="7604824" y="3429000"/>
            <a:ext cx="457200" cy="0"/>
          </a:xfrm>
          <a:prstGeom prst="line">
            <a:avLst/>
          </a:prstGeom>
          <a:ln>
            <a:solidFill>
              <a:srgbClr val="7CA6D8"/>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5475845-7C95-4299-B3C2-DF427B9044CE}"/>
              </a:ext>
            </a:extLst>
          </p:cNvPr>
          <p:cNvSpPr txBox="1"/>
          <p:nvPr/>
        </p:nvSpPr>
        <p:spPr>
          <a:xfrm>
            <a:off x="6004624" y="4114800"/>
            <a:ext cx="1828800" cy="45720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36383B"/>
                </a:solidFill>
                <a:effectLst/>
                <a:uLnTx/>
                <a:uFillTx/>
                <a:latin typeface="SF Pro Display"/>
                <a:ea typeface="+mn-ea"/>
                <a:cs typeface="+mn-cs"/>
              </a:rPr>
              <a:t>Global Network</a:t>
            </a:r>
          </a:p>
        </p:txBody>
      </p:sp>
      <p:sp>
        <p:nvSpPr>
          <p:cNvPr id="24" name="TextBox 23">
            <a:extLst>
              <a:ext uri="{FF2B5EF4-FFF2-40B4-BE49-F238E27FC236}">
                <a16:creationId xmlns:a16="http://schemas.microsoft.com/office/drawing/2014/main" id="{E877B618-D545-4619-A8CE-F15B22769EB4}"/>
              </a:ext>
            </a:extLst>
          </p:cNvPr>
          <p:cNvSpPr txBox="1"/>
          <p:nvPr/>
        </p:nvSpPr>
        <p:spPr>
          <a:xfrm>
            <a:off x="7896036" y="4119716"/>
            <a:ext cx="1828800" cy="45720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36383B"/>
                </a:solidFill>
                <a:effectLst/>
                <a:uLnTx/>
                <a:uFillTx/>
                <a:latin typeface="SF Pro Display"/>
                <a:ea typeface="+mn-ea"/>
                <a:cs typeface="+mn-cs"/>
              </a:rPr>
              <a:t>Global SIM</a:t>
            </a:r>
          </a:p>
        </p:txBody>
      </p:sp>
      <p:pic>
        <p:nvPicPr>
          <p:cNvPr id="9" name="Picture 8" descr="A close up of a logo&#10;&#10;Description automatically generated">
            <a:extLst>
              <a:ext uri="{FF2B5EF4-FFF2-40B4-BE49-F238E27FC236}">
                <a16:creationId xmlns:a16="http://schemas.microsoft.com/office/drawing/2014/main" id="{51B25EE9-3F61-4EE5-ABB3-04455744E537}"/>
              </a:ext>
            </a:extLst>
          </p:cNvPr>
          <p:cNvPicPr>
            <a:picLocks noChangeAspect="1"/>
          </p:cNvPicPr>
          <p:nvPr/>
        </p:nvPicPr>
        <p:blipFill>
          <a:blip r:embed="rId4"/>
          <a:stretch>
            <a:fillRect/>
          </a:stretch>
        </p:blipFill>
        <p:spPr>
          <a:xfrm>
            <a:off x="6309360" y="2834640"/>
            <a:ext cx="1220490" cy="1219220"/>
          </a:xfrm>
          <a:prstGeom prst="rect">
            <a:avLst/>
          </a:prstGeom>
        </p:spPr>
      </p:pic>
      <p:pic>
        <p:nvPicPr>
          <p:cNvPr id="11" name="Picture 10" descr="A close up of a logo&#10;&#10;Description automatically generated">
            <a:extLst>
              <a:ext uri="{FF2B5EF4-FFF2-40B4-BE49-F238E27FC236}">
                <a16:creationId xmlns:a16="http://schemas.microsoft.com/office/drawing/2014/main" id="{B0DB4430-5664-43EB-BC07-C0F48605233A}"/>
              </a:ext>
            </a:extLst>
          </p:cNvPr>
          <p:cNvPicPr>
            <a:picLocks noChangeAspect="1"/>
          </p:cNvPicPr>
          <p:nvPr/>
        </p:nvPicPr>
        <p:blipFill>
          <a:blip r:embed="rId5"/>
          <a:stretch>
            <a:fillRect/>
          </a:stretch>
        </p:blipFill>
        <p:spPr>
          <a:xfrm>
            <a:off x="8138160" y="2834640"/>
            <a:ext cx="1220490" cy="1219220"/>
          </a:xfrm>
          <a:prstGeom prst="rect">
            <a:avLst/>
          </a:prstGeom>
        </p:spPr>
      </p:pic>
      <p:sp>
        <p:nvSpPr>
          <p:cNvPr id="5" name="TextBox 4">
            <a:extLst>
              <a:ext uri="{FF2B5EF4-FFF2-40B4-BE49-F238E27FC236}">
                <a16:creationId xmlns:a16="http://schemas.microsoft.com/office/drawing/2014/main" id="{527B52F6-AF5D-40C6-A98E-70D6684DEC68}"/>
              </a:ext>
            </a:extLst>
          </p:cNvPr>
          <p:cNvSpPr txBox="1"/>
          <p:nvPr/>
        </p:nvSpPr>
        <p:spPr>
          <a:xfrm>
            <a:off x="4977353" y="4937760"/>
            <a:ext cx="5712142" cy="731520"/>
          </a:xfrm>
          <a:prstGeom prst="rect">
            <a:avLst/>
          </a:prstGeom>
          <a:noFill/>
          <a:ln w="12700">
            <a:noFill/>
            <a:miter lim="400000"/>
          </a:ln>
        </p:spPr>
        <p:txBody>
          <a:bodyPr lIns="50800" tIns="50800" rIns="50800" bIns="50800" anchor="t">
            <a:noAutofit/>
          </a:bodyPr>
          <a:lstStyle>
            <a:defPPr>
              <a:defRPr lang="en-US"/>
            </a:defPPr>
            <a:lvl1pPr>
              <a:lnSpc>
                <a:spcPct val="150000"/>
              </a:lnSpc>
              <a:spcBef>
                <a:spcPts val="0"/>
              </a:spcBef>
              <a:defRPr sz="1100" b="1">
                <a:solidFill>
                  <a:srgbClr val="33333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848991"/>
                </a:solidFill>
                <a:effectLst/>
                <a:uLnTx/>
                <a:uFillTx/>
                <a:latin typeface="SF Pro Display"/>
                <a:ea typeface="+mn-ea"/>
                <a:cs typeface="+mn-cs"/>
              </a:rPr>
              <a:t>One global data SIM accesses over 600 network partners in over 185 countries</a:t>
            </a:r>
            <a:r>
              <a:rPr lang="en-US" sz="1800">
                <a:solidFill>
                  <a:srgbClr val="848991"/>
                </a:solidFill>
                <a:latin typeface="SF Pro Display"/>
              </a:rPr>
              <a:t> worldwide.</a:t>
            </a:r>
            <a:endParaRPr kumimoji="0" lang="en-US" sz="1800" b="1" i="0" u="none" strike="noStrike" kern="1200" cap="none" spc="0" normalizeH="0" baseline="0" noProof="0">
              <a:ln>
                <a:noFill/>
              </a:ln>
              <a:solidFill>
                <a:srgbClr val="848991"/>
              </a:solidFill>
              <a:effectLst/>
              <a:uLnTx/>
              <a:uFillTx/>
              <a:latin typeface="SF Pro Display"/>
              <a:ea typeface="+mn-ea"/>
              <a:cs typeface="+mn-cs"/>
            </a:endParaRPr>
          </a:p>
        </p:txBody>
      </p:sp>
    </p:spTree>
    <p:extLst>
      <p:ext uri="{BB962C8B-B14F-4D97-AF65-F5344CB8AC3E}">
        <p14:creationId xmlns:p14="http://schemas.microsoft.com/office/powerpoint/2010/main" val="84038257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8C642-6A4F-40FD-ACE6-77C6A47708E2}"/>
              </a:ext>
            </a:extLst>
          </p:cNvPr>
          <p:cNvSpPr>
            <a:spLocks noGrp="1"/>
          </p:cNvSpPr>
          <p:nvPr>
            <p:ph type="title"/>
          </p:nvPr>
        </p:nvSpPr>
        <p:spPr/>
        <p:txBody>
          <a:bodyPr/>
          <a:lstStyle/>
          <a:p>
            <a:r>
              <a:rPr lang="en-US"/>
              <a:t>Global Connectivity</a:t>
            </a:r>
          </a:p>
        </p:txBody>
      </p:sp>
      <p:sp>
        <p:nvSpPr>
          <p:cNvPr id="27" name="Text Placeholder 26">
            <a:extLst>
              <a:ext uri="{FF2B5EF4-FFF2-40B4-BE49-F238E27FC236}">
                <a16:creationId xmlns:a16="http://schemas.microsoft.com/office/drawing/2014/main" id="{33F6C1E0-A888-455A-85DB-FC67BA537080}"/>
              </a:ext>
            </a:extLst>
          </p:cNvPr>
          <p:cNvSpPr>
            <a:spLocks noGrp="1"/>
          </p:cNvSpPr>
          <p:nvPr>
            <p:ph type="body" sz="quarter" idx="12"/>
          </p:nvPr>
        </p:nvSpPr>
        <p:spPr>
          <a:xfrm>
            <a:off x="914400" y="1188720"/>
            <a:ext cx="10972800" cy="1005840"/>
          </a:xfrm>
        </p:spPr>
        <p:txBody>
          <a:bodyPr/>
          <a:lstStyle/>
          <a:p>
            <a:r>
              <a:rPr lang="en-US">
                <a:latin typeface="+mn-lt"/>
              </a:rPr>
              <a:t>A highly resilient global network and operations center delivers maximum uptime for your mission-critical apps.</a:t>
            </a:r>
          </a:p>
        </p:txBody>
      </p:sp>
      <p:sp>
        <p:nvSpPr>
          <p:cNvPr id="18" name="Text Placeholder 17">
            <a:extLst>
              <a:ext uri="{FF2B5EF4-FFF2-40B4-BE49-F238E27FC236}">
                <a16:creationId xmlns:a16="http://schemas.microsoft.com/office/drawing/2014/main" id="{E5B97BA5-E3C1-45FF-B5E6-FBE54EBAAE03}"/>
              </a:ext>
            </a:extLst>
          </p:cNvPr>
          <p:cNvSpPr>
            <a:spLocks noGrp="1"/>
          </p:cNvSpPr>
          <p:nvPr>
            <p:ph type="body" sz="quarter" idx="13"/>
          </p:nvPr>
        </p:nvSpPr>
        <p:spPr>
          <a:xfrm>
            <a:off x="1005840" y="2651760"/>
            <a:ext cx="2651760" cy="3657600"/>
          </a:xfrm>
        </p:spPr>
        <p:txBody>
          <a:bodyPr>
            <a:noAutofit/>
          </a:bodyPr>
          <a:lstStyle/>
          <a:p>
            <a:pPr>
              <a:lnSpc>
                <a:spcPct val="100000"/>
              </a:lnSpc>
              <a:spcBef>
                <a:spcPts val="0"/>
              </a:spcBef>
            </a:pPr>
            <a:r>
              <a:rPr lang="en-US" sz="1400">
                <a:solidFill>
                  <a:srgbClr val="36383B"/>
                </a:solidFill>
              </a:rPr>
              <a:t>RESILIENCE</a:t>
            </a:r>
          </a:p>
          <a:p>
            <a:pPr>
              <a:lnSpc>
                <a:spcPct val="100000"/>
              </a:lnSpc>
              <a:spcBef>
                <a:spcPts val="0"/>
              </a:spcBef>
            </a:pPr>
            <a:endParaRPr lang="en-US" sz="1400" b="0">
              <a:solidFill>
                <a:srgbClr val="36383B"/>
              </a:solidFill>
            </a:endParaRPr>
          </a:p>
          <a:p>
            <a:pPr>
              <a:lnSpc>
                <a:spcPct val="100000"/>
              </a:lnSpc>
              <a:spcBef>
                <a:spcPts val="0"/>
              </a:spcBef>
            </a:pPr>
            <a:r>
              <a:rPr lang="en-US" sz="1400" b="0">
                <a:solidFill>
                  <a:srgbClr val="36383B"/>
                </a:solidFill>
              </a:rPr>
              <a:t>Highly resilient and redundant Multi-IMSI independent architecture.</a:t>
            </a:r>
          </a:p>
          <a:p>
            <a:pPr>
              <a:lnSpc>
                <a:spcPct val="100000"/>
              </a:lnSpc>
              <a:spcBef>
                <a:spcPts val="0"/>
              </a:spcBef>
            </a:pPr>
            <a:endParaRPr lang="en-US" sz="1400" b="0">
              <a:solidFill>
                <a:srgbClr val="36383B"/>
              </a:solidFill>
            </a:endParaRPr>
          </a:p>
          <a:p>
            <a:pPr>
              <a:lnSpc>
                <a:spcPct val="100000"/>
              </a:lnSpc>
              <a:spcBef>
                <a:spcPts val="0"/>
              </a:spcBef>
            </a:pPr>
            <a:r>
              <a:rPr lang="en-US" sz="1400">
                <a:solidFill>
                  <a:srgbClr val="36383B"/>
                </a:solidFill>
              </a:rPr>
              <a:t>MANAGEMENT PLATFORM</a:t>
            </a:r>
          </a:p>
          <a:p>
            <a:pPr>
              <a:lnSpc>
                <a:spcPct val="100000"/>
              </a:lnSpc>
              <a:spcBef>
                <a:spcPts val="0"/>
              </a:spcBef>
            </a:pPr>
            <a:endParaRPr lang="en-US" sz="1400" b="0">
              <a:solidFill>
                <a:srgbClr val="36383B"/>
              </a:solidFill>
            </a:endParaRPr>
          </a:p>
          <a:p>
            <a:pPr>
              <a:lnSpc>
                <a:spcPct val="100000"/>
              </a:lnSpc>
              <a:spcBef>
                <a:spcPts val="0"/>
              </a:spcBef>
            </a:pPr>
            <a:r>
              <a:rPr lang="en-US" sz="1400" b="0">
                <a:solidFill>
                  <a:srgbClr val="36383B"/>
                </a:solidFill>
              </a:rPr>
              <a:t>Monitor status and usage in</a:t>
            </a:r>
            <a:br>
              <a:rPr lang="en-US" sz="1400" b="0">
                <a:solidFill>
                  <a:srgbClr val="36383B"/>
                </a:solidFill>
              </a:rPr>
            </a:br>
            <a:r>
              <a:rPr lang="en-US" sz="1400" b="0">
                <a:solidFill>
                  <a:srgbClr val="36383B"/>
                </a:solidFill>
              </a:rPr>
              <a:t>real-time and receive</a:t>
            </a:r>
            <a:br>
              <a:rPr lang="en-US" sz="1400" b="0">
                <a:solidFill>
                  <a:srgbClr val="36383B"/>
                </a:solidFill>
              </a:rPr>
            </a:br>
            <a:r>
              <a:rPr lang="en-US" sz="1400" b="0">
                <a:solidFill>
                  <a:srgbClr val="36383B"/>
                </a:solidFill>
              </a:rPr>
              <a:t>event notifications.</a:t>
            </a:r>
          </a:p>
          <a:p>
            <a:pPr>
              <a:lnSpc>
                <a:spcPct val="100000"/>
              </a:lnSpc>
              <a:spcBef>
                <a:spcPts val="0"/>
              </a:spcBef>
            </a:pPr>
            <a:endParaRPr lang="en-US" sz="1400" b="0">
              <a:solidFill>
                <a:srgbClr val="36383B"/>
              </a:solidFill>
            </a:endParaRPr>
          </a:p>
          <a:p>
            <a:pPr>
              <a:lnSpc>
                <a:spcPct val="100000"/>
              </a:lnSpc>
              <a:spcBef>
                <a:spcPts val="0"/>
              </a:spcBef>
            </a:pPr>
            <a:r>
              <a:rPr lang="en-US" sz="1400" b="1">
                <a:solidFill>
                  <a:srgbClr val="36383B"/>
                </a:solidFill>
              </a:rPr>
              <a:t>OPERATIONS CENTER</a:t>
            </a:r>
          </a:p>
          <a:p>
            <a:pPr>
              <a:lnSpc>
                <a:spcPct val="100000"/>
              </a:lnSpc>
              <a:spcBef>
                <a:spcPts val="0"/>
              </a:spcBef>
            </a:pPr>
            <a:endParaRPr lang="en-US" sz="1400" b="0">
              <a:solidFill>
                <a:srgbClr val="36383B"/>
              </a:solidFill>
            </a:endParaRPr>
          </a:p>
          <a:p>
            <a:pPr>
              <a:lnSpc>
                <a:spcPct val="100000"/>
              </a:lnSpc>
              <a:spcBef>
                <a:spcPts val="0"/>
              </a:spcBef>
            </a:pPr>
            <a:r>
              <a:rPr lang="en-US" sz="1400" b="0">
                <a:solidFill>
                  <a:srgbClr val="36383B"/>
                </a:solidFill>
              </a:rPr>
              <a:t>Preventative and proactive measures to maximize uptime and minimize disruptions.</a:t>
            </a:r>
          </a:p>
          <a:p>
            <a:pPr>
              <a:lnSpc>
                <a:spcPct val="100000"/>
              </a:lnSpc>
              <a:spcBef>
                <a:spcPts val="0"/>
              </a:spcBef>
            </a:pPr>
            <a:endParaRPr lang="en-US" sz="1400" b="0">
              <a:solidFill>
                <a:srgbClr val="36383B"/>
              </a:solidFill>
            </a:endParaRPr>
          </a:p>
          <a:p>
            <a:endParaRPr lang="en-US" sz="1400"/>
          </a:p>
        </p:txBody>
      </p:sp>
      <p:grpSp>
        <p:nvGrpSpPr>
          <p:cNvPr id="19" name="Group 18">
            <a:extLst>
              <a:ext uri="{FF2B5EF4-FFF2-40B4-BE49-F238E27FC236}">
                <a16:creationId xmlns:a16="http://schemas.microsoft.com/office/drawing/2014/main" id="{643E1F8A-848E-45EA-995A-3D6155198AEE}"/>
              </a:ext>
            </a:extLst>
          </p:cNvPr>
          <p:cNvGrpSpPr/>
          <p:nvPr/>
        </p:nvGrpSpPr>
        <p:grpSpPr>
          <a:xfrm>
            <a:off x="4483556" y="2834640"/>
            <a:ext cx="6702604" cy="1865014"/>
            <a:chOff x="2744698" y="2720310"/>
            <a:chExt cx="6702604" cy="1865014"/>
          </a:xfrm>
        </p:grpSpPr>
        <p:cxnSp>
          <p:nvCxnSpPr>
            <p:cNvPr id="16" name="Straight Connector 15">
              <a:extLst>
                <a:ext uri="{FF2B5EF4-FFF2-40B4-BE49-F238E27FC236}">
                  <a16:creationId xmlns:a16="http://schemas.microsoft.com/office/drawing/2014/main" id="{1D4631E7-8673-4F99-8E6F-4D11CF64E385}"/>
                </a:ext>
              </a:extLst>
            </p:cNvPr>
            <p:cNvCxnSpPr>
              <a:cxnSpLocks/>
            </p:cNvCxnSpPr>
            <p:nvPr/>
          </p:nvCxnSpPr>
          <p:spPr>
            <a:xfrm>
              <a:off x="4038600" y="3332958"/>
              <a:ext cx="457200" cy="0"/>
            </a:xfrm>
            <a:prstGeom prst="line">
              <a:avLst/>
            </a:prstGeom>
            <a:ln>
              <a:solidFill>
                <a:srgbClr val="7CA6D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72C881-DA34-40B1-B203-262B8F9FDAC9}"/>
                </a:ext>
              </a:extLst>
            </p:cNvPr>
            <p:cNvCxnSpPr>
              <a:cxnSpLocks/>
            </p:cNvCxnSpPr>
            <p:nvPr/>
          </p:nvCxnSpPr>
          <p:spPr>
            <a:xfrm>
              <a:off x="7642886" y="3332958"/>
              <a:ext cx="457200" cy="0"/>
            </a:xfrm>
            <a:prstGeom prst="line">
              <a:avLst/>
            </a:prstGeom>
            <a:ln>
              <a:solidFill>
                <a:srgbClr val="7CA6D8"/>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53F00AE-5ED4-48CE-8F57-1CE78A618640}"/>
                </a:ext>
              </a:extLst>
            </p:cNvPr>
            <p:cNvCxnSpPr>
              <a:cxnSpLocks/>
            </p:cNvCxnSpPr>
            <p:nvPr/>
          </p:nvCxnSpPr>
          <p:spPr>
            <a:xfrm>
              <a:off x="5868950" y="3332958"/>
              <a:ext cx="457200" cy="0"/>
            </a:xfrm>
            <a:prstGeom prst="line">
              <a:avLst/>
            </a:prstGeom>
            <a:ln>
              <a:solidFill>
                <a:srgbClr val="7CA6D8"/>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C416FFF-AA8B-4095-9CB2-72E6A857CC8A}"/>
                </a:ext>
              </a:extLst>
            </p:cNvPr>
            <p:cNvSpPr txBox="1"/>
            <p:nvPr/>
          </p:nvSpPr>
          <p:spPr>
            <a:xfrm>
              <a:off x="2760583" y="3931920"/>
              <a:ext cx="1188720" cy="653404"/>
            </a:xfrm>
            <a:prstGeom prst="rect">
              <a:avLst/>
            </a:prstGeom>
            <a:noFill/>
          </p:spPr>
          <p:txBody>
            <a:bodyPr wrap="square" anchor="ctr">
              <a:noAutofit/>
            </a:bodyPr>
            <a:lstStyle/>
            <a:p>
              <a:pPr algn="ctr"/>
              <a:r>
                <a:rPr lang="en-US" sz="1200" b="1">
                  <a:solidFill>
                    <a:srgbClr val="36383B"/>
                  </a:solidFill>
                </a:rPr>
                <a:t>Network</a:t>
              </a:r>
            </a:p>
            <a:p>
              <a:pPr algn="ctr"/>
              <a:r>
                <a:rPr lang="en-US" sz="1200" b="1">
                  <a:solidFill>
                    <a:srgbClr val="36383B"/>
                  </a:solidFill>
                </a:rPr>
                <a:t>Operation Center</a:t>
              </a:r>
            </a:p>
          </p:txBody>
        </p:sp>
        <p:sp>
          <p:nvSpPr>
            <p:cNvPr id="26" name="TextBox 25">
              <a:extLst>
                <a:ext uri="{FF2B5EF4-FFF2-40B4-BE49-F238E27FC236}">
                  <a16:creationId xmlns:a16="http://schemas.microsoft.com/office/drawing/2014/main" id="{CAFC6505-B6BF-40BA-8AA8-753B78487A4D}"/>
                </a:ext>
              </a:extLst>
            </p:cNvPr>
            <p:cNvSpPr txBox="1"/>
            <p:nvPr/>
          </p:nvSpPr>
          <p:spPr>
            <a:xfrm>
              <a:off x="6553200" y="3931920"/>
              <a:ext cx="914400" cy="457200"/>
            </a:xfrm>
            <a:prstGeom prst="rect">
              <a:avLst/>
            </a:prstGeom>
            <a:noFill/>
          </p:spPr>
          <p:txBody>
            <a:bodyPr wrap="square" anchor="ctr">
              <a:noAutofit/>
            </a:bodyPr>
            <a:lstStyle/>
            <a:p>
              <a:pPr algn="ctr"/>
              <a:r>
                <a:rPr lang="en-US" sz="1200" b="1">
                  <a:solidFill>
                    <a:srgbClr val="36383B"/>
                  </a:solidFill>
                </a:rPr>
                <a:t>Global</a:t>
              </a:r>
            </a:p>
            <a:p>
              <a:pPr algn="ctr"/>
              <a:r>
                <a:rPr lang="en-US" sz="1200" b="1">
                  <a:solidFill>
                    <a:srgbClr val="36383B"/>
                  </a:solidFill>
                </a:rPr>
                <a:t>SIM</a:t>
              </a:r>
            </a:p>
          </p:txBody>
        </p:sp>
        <p:sp>
          <p:nvSpPr>
            <p:cNvPr id="29" name="TextBox 28">
              <a:extLst>
                <a:ext uri="{FF2B5EF4-FFF2-40B4-BE49-F238E27FC236}">
                  <a16:creationId xmlns:a16="http://schemas.microsoft.com/office/drawing/2014/main" id="{1F317DAF-A7AC-42F5-8191-FC0C660CAD5A}"/>
                </a:ext>
              </a:extLst>
            </p:cNvPr>
            <p:cNvSpPr txBox="1"/>
            <p:nvPr/>
          </p:nvSpPr>
          <p:spPr>
            <a:xfrm>
              <a:off x="4724876" y="3931920"/>
              <a:ext cx="914400" cy="457200"/>
            </a:xfrm>
            <a:prstGeom prst="rect">
              <a:avLst/>
            </a:prstGeom>
            <a:noFill/>
          </p:spPr>
          <p:txBody>
            <a:bodyPr wrap="square" anchor="ctr">
              <a:noAutofit/>
            </a:bodyPr>
            <a:lstStyle/>
            <a:p>
              <a:pPr algn="ctr"/>
              <a:r>
                <a:rPr lang="en-US" sz="1200" b="1">
                  <a:solidFill>
                    <a:srgbClr val="36383B"/>
                  </a:solidFill>
                </a:rPr>
                <a:t>Global</a:t>
              </a:r>
            </a:p>
            <a:p>
              <a:pPr algn="ctr"/>
              <a:r>
                <a:rPr lang="en-US" sz="1200" b="1">
                  <a:solidFill>
                    <a:srgbClr val="36383B"/>
                  </a:solidFill>
                </a:rPr>
                <a:t>Network</a:t>
              </a:r>
            </a:p>
          </p:txBody>
        </p:sp>
        <p:sp>
          <p:nvSpPr>
            <p:cNvPr id="31" name="TextBox 30">
              <a:extLst>
                <a:ext uri="{FF2B5EF4-FFF2-40B4-BE49-F238E27FC236}">
                  <a16:creationId xmlns:a16="http://schemas.microsoft.com/office/drawing/2014/main" id="{BDDCC971-7A5C-4A57-AC62-D61AECB904E7}"/>
                </a:ext>
              </a:extLst>
            </p:cNvPr>
            <p:cNvSpPr txBox="1"/>
            <p:nvPr/>
          </p:nvSpPr>
          <p:spPr>
            <a:xfrm>
              <a:off x="8256305" y="3931920"/>
              <a:ext cx="1161504" cy="457200"/>
            </a:xfrm>
            <a:prstGeom prst="rect">
              <a:avLst/>
            </a:prstGeom>
            <a:noFill/>
          </p:spPr>
          <p:txBody>
            <a:bodyPr wrap="square" anchor="ctr">
              <a:noAutofit/>
            </a:bodyPr>
            <a:lstStyle/>
            <a:p>
              <a:pPr algn="ctr"/>
              <a:r>
                <a:rPr lang="en-US" sz="1200" b="1">
                  <a:solidFill>
                    <a:srgbClr val="36383B"/>
                  </a:solidFill>
                </a:rPr>
                <a:t>Centralized</a:t>
              </a:r>
            </a:p>
            <a:p>
              <a:pPr algn="ctr"/>
              <a:r>
                <a:rPr lang="en-US" sz="1200" b="1">
                  <a:solidFill>
                    <a:srgbClr val="36383B"/>
                  </a:solidFill>
                </a:rPr>
                <a:t>Management</a:t>
              </a:r>
            </a:p>
          </p:txBody>
        </p:sp>
        <p:pic>
          <p:nvPicPr>
            <p:cNvPr id="4" name="Picture 3" descr="A close up of a logo&#10;&#10;Description automatically generated">
              <a:extLst>
                <a:ext uri="{FF2B5EF4-FFF2-40B4-BE49-F238E27FC236}">
                  <a16:creationId xmlns:a16="http://schemas.microsoft.com/office/drawing/2014/main" id="{EFB4D79D-C6F2-45F0-A43D-82335B950C4F}"/>
                </a:ext>
              </a:extLst>
            </p:cNvPr>
            <p:cNvPicPr>
              <a:picLocks noChangeAspect="1"/>
            </p:cNvPicPr>
            <p:nvPr/>
          </p:nvPicPr>
          <p:blipFill>
            <a:blip r:embed="rId2"/>
            <a:stretch>
              <a:fillRect/>
            </a:stretch>
          </p:blipFill>
          <p:spPr>
            <a:xfrm>
              <a:off x="4571831" y="2720310"/>
              <a:ext cx="1220490" cy="1219220"/>
            </a:xfrm>
            <a:prstGeom prst="rect">
              <a:avLst/>
            </a:prstGeom>
          </p:spPr>
        </p:pic>
        <p:pic>
          <p:nvPicPr>
            <p:cNvPr id="9" name="Picture 8" descr="A close up of a logo&#10;&#10;Description automatically generated">
              <a:extLst>
                <a:ext uri="{FF2B5EF4-FFF2-40B4-BE49-F238E27FC236}">
                  <a16:creationId xmlns:a16="http://schemas.microsoft.com/office/drawing/2014/main" id="{4B2D1B84-3524-4ABB-9851-4F02E639DE71}"/>
                </a:ext>
              </a:extLst>
            </p:cNvPr>
            <p:cNvPicPr>
              <a:picLocks noChangeAspect="1"/>
            </p:cNvPicPr>
            <p:nvPr/>
          </p:nvPicPr>
          <p:blipFill>
            <a:blip r:embed="rId3"/>
            <a:stretch>
              <a:fillRect/>
            </a:stretch>
          </p:blipFill>
          <p:spPr>
            <a:xfrm>
              <a:off x="6400155" y="2720310"/>
              <a:ext cx="1220490" cy="1219220"/>
            </a:xfrm>
            <a:prstGeom prst="rect">
              <a:avLst/>
            </a:prstGeom>
          </p:spPr>
        </p:pic>
        <p:pic>
          <p:nvPicPr>
            <p:cNvPr id="13" name="Picture 12" descr="A picture containing game&#10;&#10;Description automatically generated">
              <a:extLst>
                <a:ext uri="{FF2B5EF4-FFF2-40B4-BE49-F238E27FC236}">
                  <a16:creationId xmlns:a16="http://schemas.microsoft.com/office/drawing/2014/main" id="{5B7BA7CD-D719-488E-A51C-FEF5AD55CBCE}"/>
                </a:ext>
              </a:extLst>
            </p:cNvPr>
            <p:cNvPicPr>
              <a:picLocks noChangeAspect="1"/>
            </p:cNvPicPr>
            <p:nvPr/>
          </p:nvPicPr>
          <p:blipFill>
            <a:blip r:embed="rId4"/>
            <a:stretch>
              <a:fillRect/>
            </a:stretch>
          </p:blipFill>
          <p:spPr>
            <a:xfrm>
              <a:off x="8226812" y="2720310"/>
              <a:ext cx="1220490" cy="1219220"/>
            </a:xfrm>
            <a:prstGeom prst="rect">
              <a:avLst/>
            </a:prstGeom>
          </p:spPr>
        </p:pic>
        <p:pic>
          <p:nvPicPr>
            <p:cNvPr id="17" name="Picture 16" descr="A picture containing food&#10;&#10;Description automatically generated">
              <a:extLst>
                <a:ext uri="{FF2B5EF4-FFF2-40B4-BE49-F238E27FC236}">
                  <a16:creationId xmlns:a16="http://schemas.microsoft.com/office/drawing/2014/main" id="{E3A22938-C914-484B-9700-CAEF0646CD40}"/>
                </a:ext>
              </a:extLst>
            </p:cNvPr>
            <p:cNvPicPr>
              <a:picLocks noChangeAspect="1"/>
            </p:cNvPicPr>
            <p:nvPr/>
          </p:nvPicPr>
          <p:blipFill>
            <a:blip r:embed="rId5"/>
            <a:stretch>
              <a:fillRect/>
            </a:stretch>
          </p:blipFill>
          <p:spPr>
            <a:xfrm>
              <a:off x="2744698" y="2720310"/>
              <a:ext cx="1220490" cy="1219220"/>
            </a:xfrm>
            <a:prstGeom prst="rect">
              <a:avLst/>
            </a:prstGeom>
          </p:spPr>
        </p:pic>
      </p:grpSp>
      <p:sp>
        <p:nvSpPr>
          <p:cNvPr id="10" name="No steering to preferred networks">
            <a:extLst>
              <a:ext uri="{FF2B5EF4-FFF2-40B4-BE49-F238E27FC236}">
                <a16:creationId xmlns:a16="http://schemas.microsoft.com/office/drawing/2014/main" id="{2485159A-FE29-40A8-9B80-967A026645B8}"/>
              </a:ext>
            </a:extLst>
          </p:cNvPr>
          <p:cNvSpPr txBox="1"/>
          <p:nvPr/>
        </p:nvSpPr>
        <p:spPr>
          <a:xfrm rot="9509">
            <a:off x="4864607" y="5395020"/>
            <a:ext cx="5943600" cy="640080"/>
          </a:xfrm>
          <a:prstGeom prst="rect">
            <a:avLst/>
          </a:prstGeom>
          <a:ln w="12700">
            <a:miter lim="400000"/>
          </a:ln>
          <a:extLst>
            <a:ext uri="{C572A759-6A51-4108-AA02-DFA0A04FC94B}">
              <ma14:wrappingTextBoxFlag xmlns:ma14="http://schemas.microsoft.com/office/mac/drawingml/2011/main" xmlns="" val="1"/>
            </a:ext>
          </a:extLst>
        </p:spPr>
        <p:txBody>
          <a:bodyPr lIns="91440" tIns="0" rIns="91440" bIns="0">
            <a:no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defTabSz="1054100">
              <a:defRPr b="1">
                <a:solidFill>
                  <a:srgbClr val="5E5E5E"/>
                </a:solidFill>
                <a:ea typeface="SF Pro Display" panose="00000500000000000000" pitchFamily="2" charset="0"/>
              </a:defRPr>
            </a:lvl1pPr>
          </a:lstStyle>
          <a:p>
            <a:pPr algn="ctr"/>
            <a:r>
              <a:rPr lang="en-US">
                <a:solidFill>
                  <a:srgbClr val="848991"/>
                </a:solidFill>
              </a:rPr>
              <a:t>The intelligent application automatically switches IMSI</a:t>
            </a:r>
            <a:br>
              <a:rPr lang="en-US">
                <a:solidFill>
                  <a:srgbClr val="848991"/>
                </a:solidFill>
              </a:rPr>
            </a:br>
            <a:r>
              <a:rPr lang="en-US">
                <a:solidFill>
                  <a:srgbClr val="848991"/>
                </a:solidFill>
              </a:rPr>
              <a:t>if an issue is detected on the core network</a:t>
            </a:r>
            <a:endParaRPr>
              <a:solidFill>
                <a:srgbClr val="848991"/>
              </a:solidFill>
            </a:endParaRPr>
          </a:p>
        </p:txBody>
      </p:sp>
    </p:spTree>
    <p:extLst>
      <p:ext uri="{BB962C8B-B14F-4D97-AF65-F5344CB8AC3E}">
        <p14:creationId xmlns:p14="http://schemas.microsoft.com/office/powerpoint/2010/main" val="1509659519"/>
      </p:ext>
    </p:extLst>
  </p:cSld>
  <p:clrMapOvr>
    <a:masterClrMapping/>
  </p:clrMapOvr>
  <p:transition>
    <p:fade/>
  </p:transition>
</p:sld>
</file>

<file path=ppt/theme/theme1.xml><?xml version="1.0" encoding="utf-8"?>
<a:theme xmlns:a="http://schemas.openxmlformats.org/drawingml/2006/main" name="Office Theme">
  <a:themeElements>
    <a:clrScheme name="Lantronix Colors">
      <a:dk1>
        <a:srgbClr val="36383B"/>
      </a:dk1>
      <a:lt1>
        <a:srgbClr val="FFFFFF"/>
      </a:lt1>
      <a:dk2>
        <a:srgbClr val="848991"/>
      </a:dk2>
      <a:lt2>
        <a:srgbClr val="FFFFFF"/>
      </a:lt2>
      <a:accent1>
        <a:srgbClr val="104163"/>
      </a:accent1>
      <a:accent2>
        <a:srgbClr val="1DAA92"/>
      </a:accent2>
      <a:accent3>
        <a:srgbClr val="8D969C"/>
      </a:accent3>
      <a:accent4>
        <a:srgbClr val="94BF3E"/>
      </a:accent4>
      <a:accent5>
        <a:srgbClr val="FDC82F"/>
      </a:accent5>
      <a:accent6>
        <a:srgbClr val="F15B25"/>
      </a:accent6>
      <a:hlink>
        <a:srgbClr val="0070C0"/>
      </a:hlink>
      <a:folHlink>
        <a:srgbClr val="800080"/>
      </a:folHlink>
    </a:clrScheme>
    <a:fontScheme name="Lantronix Font">
      <a:majorFont>
        <a:latin typeface="SF Pro Display"/>
        <a:ea typeface=""/>
        <a:cs typeface=""/>
      </a:majorFont>
      <a:minorFont>
        <a:latin typeface="SF Pro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8e5e95a-4b57-46ac-a46a-e68fbdee1d42">
      <UserInfo>
        <DisplayName>Jonathan Shipman</DisplayName>
        <AccountId>39</AccountId>
        <AccountType/>
      </UserInfo>
      <UserInfo>
        <DisplayName>Andreas Ivarsson</DisplayName>
        <AccountId>103</AccountId>
        <AccountType/>
      </UserInfo>
      <UserInfo>
        <DisplayName>Ohannes Kuftedjian</DisplayName>
        <AccountId>104</AccountId>
        <AccountType/>
      </UserInfo>
      <UserInfo>
        <DisplayName>Gene Schaeffer</DisplayName>
        <AccountId>13</AccountId>
        <AccountType/>
      </UserInfo>
      <UserInfo>
        <DisplayName>Kelly Nguyen</DisplayName>
        <AccountId>105</AccountId>
        <AccountType/>
      </UserInfo>
      <UserInfo>
        <DisplayName>Xavier Dupont</DisplayName>
        <AccountId>42</AccountId>
        <AccountType/>
      </UserInfo>
      <UserInfo>
        <DisplayName>Shaun Elliott</DisplayName>
        <AccountId>29</AccountId>
        <AccountType/>
      </UserInfo>
      <UserInfo>
        <DisplayName>Derek Watkins</DisplayName>
        <AccountId>40</AccountId>
        <AccountType/>
      </UserInfo>
      <UserInfo>
        <DisplayName>Doug Spinella</DisplayName>
        <AccountId>12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F0BA99D88A5324BB5CF20DFD4BEF14F" ma:contentTypeVersion="7" ma:contentTypeDescription="Create a new document." ma:contentTypeScope="" ma:versionID="238fef70519e7b1479fd7f21efd54395">
  <xsd:schema xmlns:xsd="http://www.w3.org/2001/XMLSchema" xmlns:xs="http://www.w3.org/2001/XMLSchema" xmlns:p="http://schemas.microsoft.com/office/2006/metadata/properties" xmlns:ns2="ede45811-1c0d-438b-a458-3d933c6dcd46" xmlns:ns3="98e5e95a-4b57-46ac-a46a-e68fbdee1d42" targetNamespace="http://schemas.microsoft.com/office/2006/metadata/properties" ma:root="true" ma:fieldsID="ffd622787967133d86f196558ce3e71e" ns2:_="" ns3:_="">
    <xsd:import namespace="ede45811-1c0d-438b-a458-3d933c6dcd46"/>
    <xsd:import namespace="98e5e95a-4b57-46ac-a46a-e68fbdee1d4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e45811-1c0d-438b-a458-3d933c6dcd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e5e95a-4b57-46ac-a46a-e68fbdee1d4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2CD974-56CB-43B5-90ED-A44BCDCB1E38}">
  <ds:schemaRefs>
    <ds:schemaRef ds:uri="1a6898da-5511-4ccb-85cb-7e2723ff1034"/>
    <ds:schemaRef ds:uri="b738be2f-e096-4c15-b557-43240b7b869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8CE5888-4C05-44FE-B8DD-800332D814B8}"/>
</file>

<file path=customXml/itemProps3.xml><?xml version="1.0" encoding="utf-8"?>
<ds:datastoreItem xmlns:ds="http://schemas.openxmlformats.org/officeDocument/2006/customXml" ds:itemID="{A25EC93E-DA20-4F4D-8964-29D3E579E8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15</Slides>
  <Notes>7</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Agenda</vt:lpstr>
      <vt:lpstr>IoT as a Concept</vt:lpstr>
      <vt:lpstr>Interlocking pieces defining an IoT Solution.</vt:lpstr>
      <vt:lpstr>An IoT Solution Applied</vt:lpstr>
      <vt:lpstr>Connectivity Services Options</vt:lpstr>
      <vt:lpstr>Connectivity Management</vt:lpstr>
      <vt:lpstr>Global Connectivity</vt:lpstr>
      <vt:lpstr>Global Connectivity</vt:lpstr>
      <vt:lpstr>Carrier Connectivity</vt:lpstr>
      <vt:lpstr>Carrier Connectivity</vt:lpstr>
      <vt:lpstr>Secure VPN Connectivity</vt:lpstr>
      <vt:lpstr>The Cloud-Based Management Platform</vt:lpstr>
      <vt:lpstr>Expert Support Team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Wood</dc:creator>
  <cp:revision>1</cp:revision>
  <dcterms:created xsi:type="dcterms:W3CDTF">2020-02-18T21:50:16Z</dcterms:created>
  <dcterms:modified xsi:type="dcterms:W3CDTF">2021-03-09T22:14:35Z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0x0101001F0BA99D88A5324BB5CF20DFD4BEF14F</vt:lpwstr>
  </property>
  <property fmtid="{D5CDD505-2E9C-101B-9397-08002B2CF9AE}" pid="3" name="Order">
    <vt:r8>3613200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